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firstSlideNum="0" saveSubsetFonts="1" autoCompressPictures="0">
  <p:sldMasterIdLst>
    <p:sldMasterId id="2147493482" r:id="rId3"/>
    <p:sldMasterId id="2147493480" r:id="rId4"/>
    <p:sldMasterId id="2147493455" r:id="rId5"/>
  </p:sldMasterIdLst>
  <p:notesMasterIdLst>
    <p:notesMasterId r:id="rId58"/>
  </p:notesMasterIdLst>
  <p:handoutMasterIdLst>
    <p:handoutMasterId r:id="rId59"/>
  </p:handoutMasterIdLst>
  <p:sldIdLst>
    <p:sldId id="256" r:id="rId6"/>
    <p:sldId id="272" r:id="rId7"/>
    <p:sldId id="271" r:id="rId8"/>
    <p:sldId id="274" r:id="rId9"/>
    <p:sldId id="320" r:id="rId10"/>
    <p:sldId id="319" r:id="rId11"/>
    <p:sldId id="273" r:id="rId12"/>
    <p:sldId id="283" r:id="rId13"/>
    <p:sldId id="284" r:id="rId14"/>
    <p:sldId id="285" r:id="rId15"/>
    <p:sldId id="286" r:id="rId16"/>
    <p:sldId id="281" r:id="rId17"/>
    <p:sldId id="275" r:id="rId18"/>
    <p:sldId id="276" r:id="rId19"/>
    <p:sldId id="277" r:id="rId20"/>
    <p:sldId id="279" r:id="rId21"/>
    <p:sldId id="278" r:id="rId22"/>
    <p:sldId id="280" r:id="rId23"/>
    <p:sldId id="282" r:id="rId24"/>
    <p:sldId id="287" r:id="rId25"/>
    <p:sldId id="288" r:id="rId26"/>
    <p:sldId id="289" r:id="rId27"/>
    <p:sldId id="290" r:id="rId28"/>
    <p:sldId id="291" r:id="rId29"/>
    <p:sldId id="292" r:id="rId30"/>
    <p:sldId id="293" r:id="rId31"/>
    <p:sldId id="294" r:id="rId32"/>
    <p:sldId id="295" r:id="rId33"/>
    <p:sldId id="296" r:id="rId34"/>
    <p:sldId id="297" r:id="rId35"/>
    <p:sldId id="298" r:id="rId36"/>
    <p:sldId id="299" r:id="rId37"/>
    <p:sldId id="300" r:id="rId38"/>
    <p:sldId id="301" r:id="rId39"/>
    <p:sldId id="302" r:id="rId40"/>
    <p:sldId id="303" r:id="rId41"/>
    <p:sldId id="304" r:id="rId42"/>
    <p:sldId id="305" r:id="rId43"/>
    <p:sldId id="306" r:id="rId44"/>
    <p:sldId id="307" r:id="rId45"/>
    <p:sldId id="308" r:id="rId46"/>
    <p:sldId id="309" r:id="rId47"/>
    <p:sldId id="310" r:id="rId48"/>
    <p:sldId id="312" r:id="rId49"/>
    <p:sldId id="313" r:id="rId50"/>
    <p:sldId id="315" r:id="rId51"/>
    <p:sldId id="314" r:id="rId52"/>
    <p:sldId id="316" r:id="rId53"/>
    <p:sldId id="318" r:id="rId54"/>
    <p:sldId id="311" r:id="rId55"/>
    <p:sldId id="317" r:id="rId56"/>
    <p:sldId id="270" r:id="rId57"/>
  </p:sldIdLst>
  <p:sldSz cx="9144000" cy="6858000" type="screen4x3"/>
  <p:notesSz cx="7023100" cy="9309100"/>
  <p:defaultTextStyle>
    <a:defPPr>
      <a:defRPr lang="en-US"/>
    </a:defPPr>
    <a:lvl1pPr algn="l" defTabSz="457200" rtl="0" eaLnBrk="0" fontAlgn="base" hangingPunct="0">
      <a:spcBef>
        <a:spcPct val="0"/>
      </a:spcBef>
      <a:spcAft>
        <a:spcPct val="0"/>
      </a:spcAft>
      <a:defRPr kern="1200">
        <a:solidFill>
          <a:schemeClr val="tx1"/>
        </a:solidFill>
        <a:latin typeface="Arial" charset="0"/>
        <a:ea typeface="+mn-ea"/>
        <a:cs typeface="+mn-cs"/>
      </a:defRPr>
    </a:lvl1pPr>
    <a:lvl2pPr marL="457200" algn="l" defTabSz="457200" rtl="0" eaLnBrk="0" fontAlgn="base" hangingPunct="0">
      <a:spcBef>
        <a:spcPct val="0"/>
      </a:spcBef>
      <a:spcAft>
        <a:spcPct val="0"/>
      </a:spcAft>
      <a:defRPr kern="1200">
        <a:solidFill>
          <a:schemeClr val="tx1"/>
        </a:solidFill>
        <a:latin typeface="Arial" charset="0"/>
        <a:ea typeface="+mn-ea"/>
        <a:cs typeface="+mn-cs"/>
      </a:defRPr>
    </a:lvl2pPr>
    <a:lvl3pPr marL="914400" algn="l" defTabSz="457200" rtl="0" eaLnBrk="0" fontAlgn="base" hangingPunct="0">
      <a:spcBef>
        <a:spcPct val="0"/>
      </a:spcBef>
      <a:spcAft>
        <a:spcPct val="0"/>
      </a:spcAft>
      <a:defRPr kern="1200">
        <a:solidFill>
          <a:schemeClr val="tx1"/>
        </a:solidFill>
        <a:latin typeface="Arial" charset="0"/>
        <a:ea typeface="+mn-ea"/>
        <a:cs typeface="+mn-cs"/>
      </a:defRPr>
    </a:lvl3pPr>
    <a:lvl4pPr marL="1371600" algn="l" defTabSz="457200" rtl="0" eaLnBrk="0" fontAlgn="base" hangingPunct="0">
      <a:spcBef>
        <a:spcPct val="0"/>
      </a:spcBef>
      <a:spcAft>
        <a:spcPct val="0"/>
      </a:spcAft>
      <a:defRPr kern="1200">
        <a:solidFill>
          <a:schemeClr val="tx1"/>
        </a:solidFill>
        <a:latin typeface="Arial" charset="0"/>
        <a:ea typeface="+mn-ea"/>
        <a:cs typeface="+mn-cs"/>
      </a:defRPr>
    </a:lvl4pPr>
    <a:lvl5pPr marL="1828800" algn="l" defTabSz="457200" rtl="0" eaLnBrk="0" fontAlgn="base" hangingPunct="0">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guide id="3" orient="horz"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Klang, Pavel" initials="KP" lastIdx="19" clrIdx="0">
    <p:extLst>
      <p:ext uri="{19B8F6BF-5375-455C-9EA6-DF929625EA0E}">
        <p15:presenceInfo xmlns:p15="http://schemas.microsoft.com/office/powerpoint/2012/main" userId="S-1-5-21-3588447096-1463914-869570945-832978" providerId="AD"/>
      </p:ext>
    </p:extLst>
  </p:cmAuthor>
  <p:cmAuthor id="2" name="Gomola, Alojz" initials="GA" lastIdx="14" clrIdx="1">
    <p:extLst>
      <p:ext uri="{19B8F6BF-5375-455C-9EA6-DF929625EA0E}">
        <p15:presenceInfo xmlns:p15="http://schemas.microsoft.com/office/powerpoint/2012/main" userId="S-1-5-21-3588447096-1463914-869570945-1432209"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clrMru>
    <a:srgbClr val="FF00FF"/>
    <a:srgbClr val="E71D1D"/>
    <a:srgbClr val="0099FF"/>
    <a:srgbClr val="E42020"/>
    <a:srgbClr val="99CCFF"/>
    <a:srgbClr val="7F7F7F"/>
    <a:srgbClr val="595959"/>
    <a:srgbClr val="EB281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8EC20E35-A176-4012-BC5E-935CFFF8708E}" styleName="Medium Style 3">
    <a:wholeTbl>
      <a:tcTxStyle>
        <a:fontRef idx="minor"/>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dk1"/>
          </a:solidFill>
        </a:fill>
      </a:tcStyle>
    </a:lastCol>
    <a:firstCol>
      <a:tcTxStyle b="on">
        <a:fontRef idx="minor">
          <a:scrgbClr r="0" g="0" b="0"/>
        </a:fontRef>
        <a:schemeClr val="lt1"/>
      </a:tcTxStyle>
      <a:tcStyle>
        <a:tcBdr/>
        <a:fill>
          <a:solidFill>
            <a:schemeClr val="dk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6473" autoAdjust="0"/>
  </p:normalViewPr>
  <p:slideViewPr>
    <p:cSldViewPr snapToGrid="0" snapToObjects="1" showGuides="1">
      <p:cViewPr varScale="1">
        <p:scale>
          <a:sx n="110" d="100"/>
          <a:sy n="110" d="100"/>
        </p:scale>
        <p:origin x="1626" y="102"/>
      </p:cViewPr>
      <p:guideLst>
        <p:guide orient="horz" pos="1620"/>
        <p:guide pos="2880"/>
        <p:guide orient="horz" pos="2160"/>
      </p:guideLst>
    </p:cSldViewPr>
  </p:slideViewPr>
  <p:notesTextViewPr>
    <p:cViewPr>
      <p:scale>
        <a:sx n="3" d="2"/>
        <a:sy n="3" d="2"/>
      </p:scale>
      <p:origin x="0" y="0"/>
    </p:cViewPr>
  </p:notesTextViewPr>
  <p:sorterViewPr>
    <p:cViewPr>
      <p:scale>
        <a:sx n="50" d="100"/>
        <a:sy n="5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slide" Target="slides/slide21.xml"/><Relationship Id="rId39" Type="http://schemas.openxmlformats.org/officeDocument/2006/relationships/slide" Target="slides/slide34.xml"/><Relationship Id="rId21" Type="http://schemas.openxmlformats.org/officeDocument/2006/relationships/slide" Target="slides/slide16.xml"/><Relationship Id="rId34" Type="http://schemas.openxmlformats.org/officeDocument/2006/relationships/slide" Target="slides/slide29.xml"/><Relationship Id="rId42" Type="http://schemas.openxmlformats.org/officeDocument/2006/relationships/slide" Target="slides/slide37.xml"/><Relationship Id="rId47" Type="http://schemas.openxmlformats.org/officeDocument/2006/relationships/slide" Target="slides/slide42.xml"/><Relationship Id="rId50" Type="http://schemas.openxmlformats.org/officeDocument/2006/relationships/slide" Target="slides/slide45.xml"/><Relationship Id="rId55" Type="http://schemas.openxmlformats.org/officeDocument/2006/relationships/slide" Target="slides/slide50.xml"/><Relationship Id="rId63" Type="http://schemas.openxmlformats.org/officeDocument/2006/relationships/theme" Target="theme/theme1.xml"/><Relationship Id="rId7" Type="http://schemas.openxmlformats.org/officeDocument/2006/relationships/slide" Target="slides/slide2.xml"/><Relationship Id="rId2" Type="http://schemas.openxmlformats.org/officeDocument/2006/relationships/customXml" Target="../customXml/item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slide" Target="slides/slide24.xml"/><Relationship Id="rId41" Type="http://schemas.openxmlformats.org/officeDocument/2006/relationships/slide" Target="slides/slide36.xml"/><Relationship Id="rId54" Type="http://schemas.openxmlformats.org/officeDocument/2006/relationships/slide" Target="slides/slide49.xml"/><Relationship Id="rId62"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slide" Target="slides/slide19.xml"/><Relationship Id="rId32" Type="http://schemas.openxmlformats.org/officeDocument/2006/relationships/slide" Target="slides/slide27.xml"/><Relationship Id="rId37" Type="http://schemas.openxmlformats.org/officeDocument/2006/relationships/slide" Target="slides/slide32.xml"/><Relationship Id="rId40" Type="http://schemas.openxmlformats.org/officeDocument/2006/relationships/slide" Target="slides/slide35.xml"/><Relationship Id="rId45" Type="http://schemas.openxmlformats.org/officeDocument/2006/relationships/slide" Target="slides/slide40.xml"/><Relationship Id="rId53" Type="http://schemas.openxmlformats.org/officeDocument/2006/relationships/slide" Target="slides/slide48.xml"/><Relationship Id="rId58" Type="http://schemas.openxmlformats.org/officeDocument/2006/relationships/notesMaster" Target="notesMasters/notesMaster1.xml"/><Relationship Id="rId5" Type="http://schemas.openxmlformats.org/officeDocument/2006/relationships/slideMaster" Target="slideMasters/slideMaster3.xml"/><Relationship Id="rId15" Type="http://schemas.openxmlformats.org/officeDocument/2006/relationships/slide" Target="slides/slide10.xml"/><Relationship Id="rId23" Type="http://schemas.openxmlformats.org/officeDocument/2006/relationships/slide" Target="slides/slide18.xml"/><Relationship Id="rId28" Type="http://schemas.openxmlformats.org/officeDocument/2006/relationships/slide" Target="slides/slide23.xml"/><Relationship Id="rId36" Type="http://schemas.openxmlformats.org/officeDocument/2006/relationships/slide" Target="slides/slide31.xml"/><Relationship Id="rId49" Type="http://schemas.openxmlformats.org/officeDocument/2006/relationships/slide" Target="slides/slide44.xml"/><Relationship Id="rId57" Type="http://schemas.openxmlformats.org/officeDocument/2006/relationships/slide" Target="slides/slide52.xml"/><Relationship Id="rId61" Type="http://schemas.openxmlformats.org/officeDocument/2006/relationships/presProps" Target="presProps.xml"/><Relationship Id="rId10" Type="http://schemas.openxmlformats.org/officeDocument/2006/relationships/slide" Target="slides/slide5.xml"/><Relationship Id="rId19" Type="http://schemas.openxmlformats.org/officeDocument/2006/relationships/slide" Target="slides/slide14.xml"/><Relationship Id="rId31" Type="http://schemas.openxmlformats.org/officeDocument/2006/relationships/slide" Target="slides/slide26.xml"/><Relationship Id="rId44" Type="http://schemas.openxmlformats.org/officeDocument/2006/relationships/slide" Target="slides/slide39.xml"/><Relationship Id="rId52" Type="http://schemas.openxmlformats.org/officeDocument/2006/relationships/slide" Target="slides/slide47.xml"/><Relationship Id="rId60" Type="http://schemas.openxmlformats.org/officeDocument/2006/relationships/commentAuthors" Target="commentAuthors.xml"/><Relationship Id="rId4" Type="http://schemas.openxmlformats.org/officeDocument/2006/relationships/slideMaster" Target="slideMasters/slideMaster2.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slide" Target="slides/slide22.xml"/><Relationship Id="rId30" Type="http://schemas.openxmlformats.org/officeDocument/2006/relationships/slide" Target="slides/slide25.xml"/><Relationship Id="rId35" Type="http://schemas.openxmlformats.org/officeDocument/2006/relationships/slide" Target="slides/slide30.xml"/><Relationship Id="rId43" Type="http://schemas.openxmlformats.org/officeDocument/2006/relationships/slide" Target="slides/slide38.xml"/><Relationship Id="rId48" Type="http://schemas.openxmlformats.org/officeDocument/2006/relationships/slide" Target="slides/slide43.xml"/><Relationship Id="rId56" Type="http://schemas.openxmlformats.org/officeDocument/2006/relationships/slide" Target="slides/slide51.xml"/><Relationship Id="rId64" Type="http://schemas.openxmlformats.org/officeDocument/2006/relationships/tableStyles" Target="tableStyles.xml"/><Relationship Id="rId8" Type="http://schemas.openxmlformats.org/officeDocument/2006/relationships/slide" Target="slides/slide3.xml"/><Relationship Id="rId51" Type="http://schemas.openxmlformats.org/officeDocument/2006/relationships/slide" Target="slides/slide46.xml"/><Relationship Id="rId3" Type="http://schemas.openxmlformats.org/officeDocument/2006/relationships/slideMaster" Target="slideMasters/slideMaster1.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slide" Target="slides/slide20.xml"/><Relationship Id="rId33" Type="http://schemas.openxmlformats.org/officeDocument/2006/relationships/slide" Target="slides/slide28.xml"/><Relationship Id="rId38" Type="http://schemas.openxmlformats.org/officeDocument/2006/relationships/slide" Target="slides/slide33.xml"/><Relationship Id="rId46" Type="http://schemas.openxmlformats.org/officeDocument/2006/relationships/slide" Target="slides/slide41.xml"/><Relationship Id="rId59"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3324" tIns="46662" rIns="93324" bIns="46662"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sz="quarter" idx="1"/>
          </p:nvPr>
        </p:nvSpPr>
        <p:spPr>
          <a:xfrm>
            <a:off x="3978275" y="0"/>
            <a:ext cx="3043238" cy="465138"/>
          </a:xfrm>
          <a:prstGeom prst="rect">
            <a:avLst/>
          </a:prstGeom>
        </p:spPr>
        <p:txBody>
          <a:bodyPr vert="horz" lIns="93324" tIns="46662" rIns="93324" bIns="46662" rtlCol="0"/>
          <a:lstStyle>
            <a:lvl1pPr algn="r" eaLnBrk="1" fontAlgn="auto" hangingPunct="1">
              <a:spcBef>
                <a:spcPts val="0"/>
              </a:spcBef>
              <a:spcAft>
                <a:spcPts val="0"/>
              </a:spcAft>
              <a:defRPr sz="1200">
                <a:latin typeface="+mn-lt"/>
              </a:defRPr>
            </a:lvl1pPr>
          </a:lstStyle>
          <a:p>
            <a:pPr>
              <a:defRPr/>
            </a:pPr>
            <a:fld id="{4D3F41CC-28CB-1245-A9A3-1B87F6E9A66A}" type="datetimeFigureOut">
              <a:rPr lang="en-US"/>
              <a:pPr>
                <a:defRPr/>
              </a:pPr>
              <a:t>2019-02-07</a:t>
            </a:fld>
            <a:endParaRPr lang="en-US" dirty="0"/>
          </a:p>
        </p:txBody>
      </p:sp>
      <p:sp>
        <p:nvSpPr>
          <p:cNvPr id="4" name="Footer Placeholder 3"/>
          <p:cNvSpPr>
            <a:spLocks noGrp="1"/>
          </p:cNvSpPr>
          <p:nvPr>
            <p:ph type="ftr" sz="quarter" idx="2"/>
          </p:nvPr>
        </p:nvSpPr>
        <p:spPr>
          <a:xfrm>
            <a:off x="0" y="8842375"/>
            <a:ext cx="3043238" cy="465138"/>
          </a:xfrm>
          <a:prstGeom prst="rect">
            <a:avLst/>
          </a:prstGeom>
        </p:spPr>
        <p:txBody>
          <a:bodyPr vert="horz" lIns="93324" tIns="46662" rIns="93324" bIns="46662"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5" name="Slide Number Placeholder 4"/>
          <p:cNvSpPr>
            <a:spLocks noGrp="1"/>
          </p:cNvSpPr>
          <p:nvPr>
            <p:ph type="sldNum" sz="quarter" idx="3"/>
          </p:nvPr>
        </p:nvSpPr>
        <p:spPr>
          <a:xfrm>
            <a:off x="3978275" y="8842375"/>
            <a:ext cx="3043238" cy="465138"/>
          </a:xfrm>
          <a:prstGeom prst="rect">
            <a:avLst/>
          </a:prstGeom>
        </p:spPr>
        <p:txBody>
          <a:bodyPr vert="horz" lIns="93324" tIns="46662" rIns="93324" bIns="46662" rtlCol="0" anchor="b"/>
          <a:lstStyle>
            <a:lvl1pPr algn="r" eaLnBrk="1" fontAlgn="auto" hangingPunct="1">
              <a:spcBef>
                <a:spcPts val="0"/>
              </a:spcBef>
              <a:spcAft>
                <a:spcPts val="0"/>
              </a:spcAft>
              <a:defRPr sz="1200">
                <a:latin typeface="+mn-lt"/>
              </a:defRPr>
            </a:lvl1pPr>
          </a:lstStyle>
          <a:p>
            <a:pPr>
              <a:defRPr/>
            </a:pPr>
            <a:fld id="{F1398D26-946E-1444-9FD7-78A342E10466}" type="slidenum">
              <a:rPr lang="en-US"/>
              <a:pPr>
                <a:defRPr/>
              </a:pPr>
              <a:t>‹#›</a:t>
            </a:fld>
            <a:endParaRPr lang="en-US" dirty="0"/>
          </a:p>
        </p:txBody>
      </p:sp>
    </p:spTree>
    <p:extLst>
      <p:ext uri="{BB962C8B-B14F-4D97-AF65-F5344CB8AC3E}">
        <p14:creationId xmlns:p14="http://schemas.microsoft.com/office/powerpoint/2010/main" val="846930886"/>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238" cy="465138"/>
          </a:xfrm>
          <a:prstGeom prst="rect">
            <a:avLst/>
          </a:prstGeom>
        </p:spPr>
        <p:txBody>
          <a:bodyPr vert="horz" lIns="93324" tIns="46662" rIns="93324" bIns="46662" rtlCol="0"/>
          <a:lstStyle>
            <a:lvl1pPr algn="l" eaLnBrk="1" fontAlgn="auto" hangingPunct="1">
              <a:spcBef>
                <a:spcPts val="0"/>
              </a:spcBef>
              <a:spcAft>
                <a:spcPts val="0"/>
              </a:spcAft>
              <a:defRPr sz="1200">
                <a:latin typeface="+mn-lt"/>
              </a:defRPr>
            </a:lvl1pPr>
          </a:lstStyle>
          <a:p>
            <a:pPr>
              <a:defRPr/>
            </a:pPr>
            <a:endParaRPr lang="en-US" dirty="0"/>
          </a:p>
        </p:txBody>
      </p:sp>
      <p:sp>
        <p:nvSpPr>
          <p:cNvPr id="3" name="Date Placeholder 2"/>
          <p:cNvSpPr>
            <a:spLocks noGrp="1"/>
          </p:cNvSpPr>
          <p:nvPr>
            <p:ph type="dt" idx="1"/>
          </p:nvPr>
        </p:nvSpPr>
        <p:spPr>
          <a:xfrm>
            <a:off x="3978275" y="0"/>
            <a:ext cx="3043238" cy="465138"/>
          </a:xfrm>
          <a:prstGeom prst="rect">
            <a:avLst/>
          </a:prstGeom>
        </p:spPr>
        <p:txBody>
          <a:bodyPr vert="horz" lIns="93324" tIns="46662" rIns="93324" bIns="46662" rtlCol="0"/>
          <a:lstStyle>
            <a:lvl1pPr algn="r" eaLnBrk="1" fontAlgn="auto" hangingPunct="1">
              <a:spcBef>
                <a:spcPts val="0"/>
              </a:spcBef>
              <a:spcAft>
                <a:spcPts val="0"/>
              </a:spcAft>
              <a:defRPr sz="1200">
                <a:latin typeface="+mn-lt"/>
              </a:defRPr>
            </a:lvl1pPr>
          </a:lstStyle>
          <a:p>
            <a:pPr>
              <a:defRPr/>
            </a:pPr>
            <a:fld id="{AFD852FF-7CC7-3641-A133-609717ED0196}" type="datetimeFigureOut">
              <a:rPr lang="en-US"/>
              <a:pPr>
                <a:defRPr/>
              </a:pPr>
              <a:t>2019-02-07</a:t>
            </a:fld>
            <a:endParaRPr lang="en-US" dirty="0"/>
          </a:p>
        </p:txBody>
      </p:sp>
      <p:sp>
        <p:nvSpPr>
          <p:cNvPr id="4" name="Slide Image Placeholder 3"/>
          <p:cNvSpPr>
            <a:spLocks noGrp="1" noRot="1" noChangeAspect="1"/>
          </p:cNvSpPr>
          <p:nvPr>
            <p:ph type="sldImg" idx="2"/>
          </p:nvPr>
        </p:nvSpPr>
        <p:spPr>
          <a:xfrm>
            <a:off x="1184275" y="698500"/>
            <a:ext cx="4654550" cy="3490913"/>
          </a:xfrm>
          <a:prstGeom prst="rect">
            <a:avLst/>
          </a:prstGeom>
          <a:noFill/>
          <a:ln w="12700">
            <a:solidFill>
              <a:prstClr val="black"/>
            </a:solidFill>
          </a:ln>
        </p:spPr>
        <p:txBody>
          <a:bodyPr vert="horz" lIns="93324" tIns="46662" rIns="93324" bIns="46662" rtlCol="0" anchor="ctr"/>
          <a:lstStyle/>
          <a:p>
            <a:pPr lvl="0"/>
            <a:endParaRPr lang="en-US" noProof="0" dirty="0"/>
          </a:p>
        </p:txBody>
      </p:sp>
      <p:sp>
        <p:nvSpPr>
          <p:cNvPr id="5" name="Notes Placeholder 4"/>
          <p:cNvSpPr>
            <a:spLocks noGrp="1"/>
          </p:cNvSpPr>
          <p:nvPr>
            <p:ph type="body" sz="quarter" idx="3"/>
          </p:nvPr>
        </p:nvSpPr>
        <p:spPr>
          <a:xfrm>
            <a:off x="701675" y="4421188"/>
            <a:ext cx="5619750" cy="4189412"/>
          </a:xfrm>
          <a:prstGeom prst="rect">
            <a:avLst/>
          </a:prstGeom>
        </p:spPr>
        <p:txBody>
          <a:bodyPr vert="horz" lIns="93324" tIns="46662" rIns="93324" bIns="46662" rtlCol="0"/>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842375"/>
            <a:ext cx="3043238" cy="465138"/>
          </a:xfrm>
          <a:prstGeom prst="rect">
            <a:avLst/>
          </a:prstGeom>
        </p:spPr>
        <p:txBody>
          <a:bodyPr vert="horz" lIns="93324" tIns="46662" rIns="93324" bIns="46662" rtlCol="0" anchor="b"/>
          <a:lstStyle>
            <a:lvl1pPr algn="l" eaLnBrk="1" fontAlgn="auto" hangingPunct="1">
              <a:spcBef>
                <a:spcPts val="0"/>
              </a:spcBef>
              <a:spcAft>
                <a:spcPts val="0"/>
              </a:spcAft>
              <a:defRPr sz="1200">
                <a:latin typeface="+mn-lt"/>
              </a:defRPr>
            </a:lvl1pPr>
          </a:lstStyle>
          <a:p>
            <a:pPr>
              <a:defRPr/>
            </a:pPr>
            <a:endParaRPr lang="en-US" dirty="0"/>
          </a:p>
        </p:txBody>
      </p:sp>
      <p:sp>
        <p:nvSpPr>
          <p:cNvPr id="7" name="Slide Number Placeholder 6"/>
          <p:cNvSpPr>
            <a:spLocks noGrp="1"/>
          </p:cNvSpPr>
          <p:nvPr>
            <p:ph type="sldNum" sz="quarter" idx="5"/>
          </p:nvPr>
        </p:nvSpPr>
        <p:spPr>
          <a:xfrm>
            <a:off x="3978275" y="8842375"/>
            <a:ext cx="3043238" cy="465138"/>
          </a:xfrm>
          <a:prstGeom prst="rect">
            <a:avLst/>
          </a:prstGeom>
        </p:spPr>
        <p:txBody>
          <a:bodyPr vert="horz" lIns="93324" tIns="46662" rIns="93324" bIns="46662" rtlCol="0" anchor="b"/>
          <a:lstStyle>
            <a:lvl1pPr algn="r" eaLnBrk="1" fontAlgn="auto" hangingPunct="1">
              <a:spcBef>
                <a:spcPts val="0"/>
              </a:spcBef>
              <a:spcAft>
                <a:spcPts val="0"/>
              </a:spcAft>
              <a:defRPr sz="1200">
                <a:latin typeface="+mn-lt"/>
              </a:defRPr>
            </a:lvl1pPr>
          </a:lstStyle>
          <a:p>
            <a:pPr>
              <a:defRPr/>
            </a:pPr>
            <a:fld id="{0BE59ADA-CF08-9440-BACD-BF7F5C851E71}" type="slidenum">
              <a:rPr lang="en-US"/>
              <a:pPr>
                <a:defRPr/>
              </a:pPr>
              <a:t>‹#›</a:t>
            </a:fld>
            <a:endParaRPr lang="en-US" dirty="0"/>
          </a:p>
        </p:txBody>
      </p:sp>
    </p:spTree>
    <p:extLst>
      <p:ext uri="{BB962C8B-B14F-4D97-AF65-F5344CB8AC3E}">
        <p14:creationId xmlns:p14="http://schemas.microsoft.com/office/powerpoint/2010/main" val="1804289383"/>
      </p:ext>
    </p:extLst>
  </p:cSld>
  <p:clrMap bg1="lt1" tx1="dk1" bg2="lt2" tx2="dk2" accent1="accent1" accent2="accent2" accent3="accent3" accent4="accent4" accent5="accent5" accent6="accent6" hlink="hlink" folHlink="folHlink"/>
  <p:hf hdr="0" ftr="0" dt="0"/>
  <p:notesStyle>
    <a:lvl1pPr algn="l" defTabSz="457200" rtl="0" eaLnBrk="0" fontAlgn="base" hangingPunct="0">
      <a:spcBef>
        <a:spcPct val="30000"/>
      </a:spcBef>
      <a:spcAft>
        <a:spcPct val="0"/>
      </a:spcAft>
      <a:defRPr sz="1200" kern="1200">
        <a:solidFill>
          <a:schemeClr val="tx1"/>
        </a:solidFill>
        <a:latin typeface="+mn-lt"/>
        <a:ea typeface="+mn-ea"/>
        <a:cs typeface="+mn-cs"/>
      </a:defRPr>
    </a:lvl1pPr>
    <a:lvl2pPr marL="457200" algn="l" defTabSz="457200" rtl="0" eaLnBrk="0" fontAlgn="base" hangingPunct="0">
      <a:spcBef>
        <a:spcPct val="30000"/>
      </a:spcBef>
      <a:spcAft>
        <a:spcPct val="0"/>
      </a:spcAft>
      <a:defRPr sz="1200" kern="1200">
        <a:solidFill>
          <a:schemeClr val="tx1"/>
        </a:solidFill>
        <a:latin typeface="+mn-lt"/>
        <a:ea typeface="+mn-ea"/>
        <a:cs typeface="+mn-cs"/>
      </a:defRPr>
    </a:lvl2pPr>
    <a:lvl3pPr marL="914400" algn="l" defTabSz="457200" rtl="0" eaLnBrk="0" fontAlgn="base" hangingPunct="0">
      <a:spcBef>
        <a:spcPct val="30000"/>
      </a:spcBef>
      <a:spcAft>
        <a:spcPct val="0"/>
      </a:spcAft>
      <a:defRPr sz="1200" kern="1200">
        <a:solidFill>
          <a:schemeClr val="tx1"/>
        </a:solidFill>
        <a:latin typeface="+mn-lt"/>
        <a:ea typeface="+mn-ea"/>
        <a:cs typeface="+mn-cs"/>
      </a:defRPr>
    </a:lvl3pPr>
    <a:lvl4pPr marL="1371600" algn="l" defTabSz="457200" rtl="0" eaLnBrk="0" fontAlgn="base" hangingPunct="0">
      <a:spcBef>
        <a:spcPct val="30000"/>
      </a:spcBef>
      <a:spcAft>
        <a:spcPct val="0"/>
      </a:spcAft>
      <a:defRPr sz="1200" kern="1200">
        <a:solidFill>
          <a:schemeClr val="tx1"/>
        </a:solidFill>
        <a:latin typeface="+mn-lt"/>
        <a:ea typeface="+mn-ea"/>
        <a:cs typeface="+mn-cs"/>
      </a:defRPr>
    </a:lvl4pPr>
    <a:lvl5pPr marL="1828800" algn="l" defTabSz="457200" rtl="0" eaLnBrk="0" fontAlgn="base" hangingPunct="0">
      <a:spcBef>
        <a:spcPct val="30000"/>
      </a:spcBef>
      <a:spcAft>
        <a:spcPct val="0"/>
      </a:spcAft>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0</a:t>
            </a:fld>
            <a:endParaRPr lang="en-US" dirty="0"/>
          </a:p>
        </p:txBody>
      </p:sp>
    </p:spTree>
    <p:extLst>
      <p:ext uri="{BB962C8B-B14F-4D97-AF65-F5344CB8AC3E}">
        <p14:creationId xmlns:p14="http://schemas.microsoft.com/office/powerpoint/2010/main" val="2333194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0BE59ADA-CF08-9440-BACD-BF7F5C851E71}" type="slidenum">
              <a:rPr lang="en-US" smtClean="0"/>
              <a:pPr>
                <a:defRPr/>
              </a:pPr>
              <a:t>18</a:t>
            </a:fld>
            <a:endParaRPr lang="en-US" dirty="0"/>
          </a:p>
        </p:txBody>
      </p:sp>
    </p:spTree>
    <p:extLst>
      <p:ext uri="{BB962C8B-B14F-4D97-AF65-F5344CB8AC3E}">
        <p14:creationId xmlns:p14="http://schemas.microsoft.com/office/powerpoint/2010/main" val="13192997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Multi-Image Cover">
    <p:spTree>
      <p:nvGrpSpPr>
        <p:cNvPr id="1" name=""/>
        <p:cNvGrpSpPr/>
        <p:nvPr/>
      </p:nvGrpSpPr>
      <p:grpSpPr>
        <a:xfrm>
          <a:off x="0" y="0"/>
          <a:ext cx="0" cy="0"/>
          <a:chOff x="0" y="0"/>
          <a:chExt cx="0" cy="0"/>
        </a:xfrm>
      </p:grpSpPr>
      <p:sp>
        <p:nvSpPr>
          <p:cNvPr id="13" name="Text Placeholder 19"/>
          <p:cNvSpPr>
            <a:spLocks noGrp="1"/>
          </p:cNvSpPr>
          <p:nvPr>
            <p:ph type="body" sz="quarter" idx="13"/>
          </p:nvPr>
        </p:nvSpPr>
        <p:spPr>
          <a:xfrm>
            <a:off x="2148586" y="6222292"/>
            <a:ext cx="4963414" cy="254118"/>
          </a:xfrm>
          <a:prstGeom prst="rect">
            <a:avLst/>
          </a:prstGeom>
        </p:spPr>
        <p:txBody>
          <a:bodyPr vert="horz" anchor="ctr"/>
          <a:lstStyle>
            <a:lvl1pPr>
              <a:defRPr sz="1600">
                <a:solidFill>
                  <a:schemeClr val="tx1">
                    <a:lumMod val="65000"/>
                    <a:lumOff val="35000"/>
                  </a:schemeClr>
                </a:solidFill>
                <a:latin typeface="Arial" pitchFamily="34" charset="0"/>
                <a:cs typeface="Arial" pitchFamily="34" charset="0"/>
              </a:defRPr>
            </a:lvl1pPr>
          </a:lstStyle>
          <a:p>
            <a:pPr lvl="0"/>
            <a:r>
              <a:rPr lang="en-US"/>
              <a:t>Click to edit Master text styles</a:t>
            </a:r>
          </a:p>
        </p:txBody>
      </p:sp>
      <p:sp>
        <p:nvSpPr>
          <p:cNvPr id="14" name="Text Placeholder 17"/>
          <p:cNvSpPr>
            <a:spLocks noGrp="1"/>
          </p:cNvSpPr>
          <p:nvPr>
            <p:ph type="body" sz="quarter" idx="12"/>
          </p:nvPr>
        </p:nvSpPr>
        <p:spPr>
          <a:xfrm>
            <a:off x="2148585" y="5960246"/>
            <a:ext cx="4963415" cy="249655"/>
          </a:xfrm>
          <a:prstGeom prst="rect">
            <a:avLst/>
          </a:prstGeom>
        </p:spPr>
        <p:txBody>
          <a:bodyPr vert="horz" anchor="ctr"/>
          <a:lstStyle>
            <a:lvl1pPr>
              <a:defRPr sz="2400" b="1" i="0" cap="all" baseline="0">
                <a:solidFill>
                  <a:schemeClr val="tx1"/>
                </a:solidFill>
                <a:latin typeface="Arial" pitchFamily="34" charset="0"/>
                <a:cs typeface="Arial" pitchFamily="34" charset="0"/>
              </a:defRPr>
            </a:lvl1pPr>
          </a:lstStyle>
          <a:p>
            <a:pPr lvl="0"/>
            <a:r>
              <a:rPr lang="en-US"/>
              <a:t>Click to edit Master text styles</a:t>
            </a:r>
          </a:p>
        </p:txBody>
      </p:sp>
      <p:sp>
        <p:nvSpPr>
          <p:cNvPr id="15" name="Content Placeholder 6"/>
          <p:cNvSpPr>
            <a:spLocks noGrp="1"/>
          </p:cNvSpPr>
          <p:nvPr>
            <p:ph sz="quarter" idx="10"/>
          </p:nvPr>
        </p:nvSpPr>
        <p:spPr>
          <a:xfrm>
            <a:off x="200024" y="5949950"/>
            <a:ext cx="1862455" cy="236792"/>
          </a:xfrm>
          <a:prstGeom prst="rect">
            <a:avLst/>
          </a:prstGeom>
        </p:spPr>
        <p:txBody>
          <a:bodyPr vert="horz" anchor="t"/>
          <a:lstStyle>
            <a:lvl1pPr algn="r">
              <a:defRPr sz="1400">
                <a:solidFill>
                  <a:schemeClr val="tx1">
                    <a:lumMod val="65000"/>
                    <a:lumOff val="35000"/>
                  </a:schemeClr>
                </a:solidFill>
                <a:latin typeface="Arial" pitchFamily="34" charset="0"/>
                <a:cs typeface="Arial" pitchFamily="34" charset="0"/>
              </a:defRPr>
            </a:lvl1pPr>
          </a:lstStyle>
          <a:p>
            <a:pPr lvl="0"/>
            <a:r>
              <a:rPr lang="en-US"/>
              <a:t>Click to edit Master text styles</a:t>
            </a:r>
          </a:p>
        </p:txBody>
      </p:sp>
      <p:sp>
        <p:nvSpPr>
          <p:cNvPr id="16" name="Text Placeholder 8"/>
          <p:cNvSpPr>
            <a:spLocks noGrp="1"/>
          </p:cNvSpPr>
          <p:nvPr>
            <p:ph type="body" sz="quarter" idx="11"/>
          </p:nvPr>
        </p:nvSpPr>
        <p:spPr>
          <a:xfrm>
            <a:off x="200024" y="6199311"/>
            <a:ext cx="1862456" cy="248524"/>
          </a:xfrm>
          <a:prstGeom prst="rect">
            <a:avLst/>
          </a:prstGeom>
        </p:spPr>
        <p:txBody>
          <a:bodyPr vert="horz"/>
          <a:lstStyle>
            <a:lvl1pPr algn="r">
              <a:defRPr sz="1400">
                <a:solidFill>
                  <a:schemeClr val="tx1">
                    <a:lumMod val="65000"/>
                    <a:lumOff val="35000"/>
                  </a:schemeClr>
                </a:solidFill>
                <a:latin typeface="Arial" pitchFamily="34" charset="0"/>
                <a:cs typeface="Arial" pitchFamily="34" charset="0"/>
              </a:defRPr>
            </a:lvl1pPr>
          </a:lstStyle>
          <a:p>
            <a:pPr lvl="0"/>
            <a:r>
              <a:rPr lang="en-US"/>
              <a:t>Click to edit Master text styles</a:t>
            </a:r>
          </a:p>
        </p:txBody>
      </p:sp>
      <p:cxnSp>
        <p:nvCxnSpPr>
          <p:cNvPr id="17" name="Straight Connector 16"/>
          <p:cNvCxnSpPr/>
          <p:nvPr userDrawn="1"/>
        </p:nvCxnSpPr>
        <p:spPr>
          <a:xfrm>
            <a:off x="2138892" y="5959476"/>
            <a:ext cx="0" cy="49212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42383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Open Layout W/ Takeaway">
    <p:spTree>
      <p:nvGrpSpPr>
        <p:cNvPr id="1" name=""/>
        <p:cNvGrpSpPr/>
        <p:nvPr/>
      </p:nvGrpSpPr>
      <p:grpSpPr>
        <a:xfrm>
          <a:off x="0" y="0"/>
          <a:ext cx="0" cy="0"/>
          <a:chOff x="0" y="0"/>
          <a:chExt cx="0" cy="0"/>
        </a:xfrm>
      </p:grpSpPr>
      <p:sp>
        <p:nvSpPr>
          <p:cNvPr id="4" name="Rectangle 3"/>
          <p:cNvSpPr>
            <a:spLocks noChangeArrowheads="1"/>
          </p:cNvSpPr>
          <p:nvPr userDrawn="1"/>
        </p:nvSpPr>
        <p:spPr bwMode="auto">
          <a:xfrm>
            <a:off x="155575" y="6149975"/>
            <a:ext cx="25161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accent2"/>
                </a:solidFill>
                <a:cs typeface="Arial" panose="020B0604020202020204" pitchFamily="34" charset="0"/>
              </a:rPr>
              <a:t>© 2015 by Honeywell International Inc. All rights reserved. </a:t>
            </a:r>
          </a:p>
        </p:txBody>
      </p:sp>
      <p:sp>
        <p:nvSpPr>
          <p:cNvPr id="5" name="Rectangle 4"/>
          <p:cNvSpPr/>
          <p:nvPr userDrawn="1"/>
        </p:nvSpPr>
        <p:spPr>
          <a:xfrm>
            <a:off x="6929438" y="6350000"/>
            <a:ext cx="1990725" cy="508000"/>
          </a:xfrm>
          <a:prstGeom prst="rect">
            <a:avLst/>
          </a:prstGeom>
          <a:solidFill>
            <a:schemeClr val="bg1"/>
          </a:solidFill>
          <a:ln w="952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ound Single Corner Rectangle 5"/>
          <p:cNvSpPr/>
          <p:nvPr userDrawn="1"/>
        </p:nvSpPr>
        <p:spPr>
          <a:xfrm>
            <a:off x="0" y="6364288"/>
            <a:ext cx="8688388" cy="504825"/>
          </a:xfrm>
          <a:prstGeom prst="round1Rect">
            <a:avLst>
              <a:gd name="adj" fmla="val 50000"/>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2" name="Title 1"/>
          <p:cNvSpPr>
            <a:spLocks noGrp="1"/>
          </p:cNvSpPr>
          <p:nvPr>
            <p:ph type="title"/>
          </p:nvPr>
        </p:nvSpPr>
        <p:spPr/>
        <p:txBody>
          <a:bodyPr/>
          <a:lstStyle/>
          <a:p>
            <a:r>
              <a:rPr lang="en-US"/>
              <a:t>Click to edit Master title style</a:t>
            </a:r>
          </a:p>
        </p:txBody>
      </p:sp>
      <p:sp>
        <p:nvSpPr>
          <p:cNvPr id="7" name="Text Placeholder 9"/>
          <p:cNvSpPr>
            <a:spLocks noGrp="1"/>
          </p:cNvSpPr>
          <p:nvPr>
            <p:ph type="body" sz="quarter" idx="15"/>
          </p:nvPr>
        </p:nvSpPr>
        <p:spPr>
          <a:xfrm>
            <a:off x="236538" y="6384610"/>
            <a:ext cx="8297862" cy="457200"/>
          </a:xfrm>
          <a:prstGeom prst="rect">
            <a:avLst/>
          </a:prstGeom>
        </p:spPr>
        <p:txBody>
          <a:bodyPr/>
          <a:lstStyle>
            <a:lvl1pPr marL="0" indent="0" algn="ctr">
              <a:buNone/>
              <a:defRPr sz="2400" b="1">
                <a:solidFill>
                  <a:schemeClr val="bg1"/>
                </a:solidFill>
              </a:defRPr>
            </a:lvl1pPr>
          </a:lstStyle>
          <a:p>
            <a:pPr lvl="0"/>
            <a:r>
              <a:rPr lang="en-US" dirty="0"/>
              <a:t>Click to edit Master text styles</a:t>
            </a:r>
          </a:p>
        </p:txBody>
      </p:sp>
      <p:sp>
        <p:nvSpPr>
          <p:cNvPr id="8" name="Slide Number Placeholder 2"/>
          <p:cNvSpPr>
            <a:spLocks noGrp="1"/>
          </p:cNvSpPr>
          <p:nvPr>
            <p:ph type="sldNum" sz="quarter" idx="16"/>
          </p:nvPr>
        </p:nvSpPr>
        <p:spPr/>
        <p:txBody>
          <a:bodyPr/>
          <a:lstStyle>
            <a:lvl1pPr>
              <a:defRPr/>
            </a:lvl1pPr>
          </a:lstStyle>
          <a:p>
            <a:pPr>
              <a:defRPr/>
            </a:pPr>
            <a:fld id="{0C998C0A-3FDF-A343-89AA-469E5F1A16BE}" type="slidenum">
              <a:rPr lang="en-US"/>
              <a:pPr>
                <a:defRPr/>
              </a:pPr>
              <a:t>‹#›</a:t>
            </a:fld>
            <a:endParaRPr lang="en-US" dirty="0"/>
          </a:p>
        </p:txBody>
      </p:sp>
    </p:spTree>
    <p:extLst>
      <p:ext uri="{BB962C8B-B14F-4D97-AF65-F5344CB8AC3E}">
        <p14:creationId xmlns:p14="http://schemas.microsoft.com/office/powerpoint/2010/main" val="102520236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ingle-Image Cover">
    <p:spTree>
      <p:nvGrpSpPr>
        <p:cNvPr id="1" name=""/>
        <p:cNvGrpSpPr/>
        <p:nvPr/>
      </p:nvGrpSpPr>
      <p:grpSpPr>
        <a:xfrm>
          <a:off x="0" y="0"/>
          <a:ext cx="0" cy="0"/>
          <a:chOff x="0" y="0"/>
          <a:chExt cx="0" cy="0"/>
        </a:xfrm>
      </p:grpSpPr>
      <p:cxnSp>
        <p:nvCxnSpPr>
          <p:cNvPr id="6" name="Straight Connector 5"/>
          <p:cNvCxnSpPr/>
          <p:nvPr userDrawn="1"/>
        </p:nvCxnSpPr>
        <p:spPr>
          <a:xfrm>
            <a:off x="2139950" y="5959475"/>
            <a:ext cx="0" cy="49212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8" name="Text Placeholder 19"/>
          <p:cNvSpPr>
            <a:spLocks noGrp="1"/>
          </p:cNvSpPr>
          <p:nvPr>
            <p:ph type="body" sz="quarter" idx="13"/>
          </p:nvPr>
        </p:nvSpPr>
        <p:spPr>
          <a:xfrm>
            <a:off x="2148586" y="6222292"/>
            <a:ext cx="4963414" cy="254118"/>
          </a:xfrm>
          <a:prstGeom prst="rect">
            <a:avLst/>
          </a:prstGeom>
        </p:spPr>
        <p:txBody>
          <a:bodyPr vert="horz" anchor="ctr"/>
          <a:lstStyle>
            <a:lvl1pPr>
              <a:defRPr sz="1600">
                <a:solidFill>
                  <a:schemeClr val="tx1">
                    <a:lumMod val="65000"/>
                    <a:lumOff val="35000"/>
                  </a:schemeClr>
                </a:solidFill>
                <a:latin typeface="Arial" pitchFamily="34" charset="0"/>
                <a:cs typeface="Arial" pitchFamily="34" charset="0"/>
              </a:defRPr>
            </a:lvl1pPr>
          </a:lstStyle>
          <a:p>
            <a:pPr lvl="0"/>
            <a:r>
              <a:rPr lang="en-US"/>
              <a:t>Click to edit Master text styles</a:t>
            </a:r>
          </a:p>
        </p:txBody>
      </p:sp>
      <p:sp>
        <p:nvSpPr>
          <p:cNvPr id="10" name="Text Placeholder 17"/>
          <p:cNvSpPr>
            <a:spLocks noGrp="1"/>
          </p:cNvSpPr>
          <p:nvPr>
            <p:ph type="body" sz="quarter" idx="12"/>
          </p:nvPr>
        </p:nvSpPr>
        <p:spPr>
          <a:xfrm>
            <a:off x="2148585" y="5960246"/>
            <a:ext cx="4963415" cy="249655"/>
          </a:xfrm>
          <a:prstGeom prst="rect">
            <a:avLst/>
          </a:prstGeom>
        </p:spPr>
        <p:txBody>
          <a:bodyPr vert="horz" anchor="ctr"/>
          <a:lstStyle>
            <a:lvl1pPr>
              <a:defRPr sz="2400" b="1" i="0" cap="all" baseline="0">
                <a:solidFill>
                  <a:schemeClr val="tx1"/>
                </a:solidFill>
                <a:latin typeface="Arial" pitchFamily="34" charset="0"/>
                <a:cs typeface="Arial" pitchFamily="34" charset="0"/>
              </a:defRPr>
            </a:lvl1pPr>
          </a:lstStyle>
          <a:p>
            <a:pPr lvl="0"/>
            <a:r>
              <a:rPr lang="en-US" dirty="0"/>
              <a:t>Click to edit Master text styles</a:t>
            </a:r>
          </a:p>
        </p:txBody>
      </p:sp>
      <p:sp>
        <p:nvSpPr>
          <p:cNvPr id="12" name="Content Placeholder 6"/>
          <p:cNvSpPr>
            <a:spLocks noGrp="1"/>
          </p:cNvSpPr>
          <p:nvPr>
            <p:ph sz="quarter" idx="10"/>
          </p:nvPr>
        </p:nvSpPr>
        <p:spPr>
          <a:xfrm>
            <a:off x="200024" y="5949950"/>
            <a:ext cx="1862455" cy="236792"/>
          </a:xfrm>
          <a:prstGeom prst="rect">
            <a:avLst/>
          </a:prstGeom>
        </p:spPr>
        <p:txBody>
          <a:bodyPr vert="horz" anchor="t"/>
          <a:lstStyle>
            <a:lvl1pPr algn="r">
              <a:defRPr sz="1400">
                <a:solidFill>
                  <a:schemeClr val="tx1">
                    <a:lumMod val="65000"/>
                    <a:lumOff val="35000"/>
                  </a:schemeClr>
                </a:solidFill>
                <a:latin typeface="Arial" pitchFamily="34" charset="0"/>
                <a:cs typeface="Arial" pitchFamily="34" charset="0"/>
              </a:defRPr>
            </a:lvl1pPr>
          </a:lstStyle>
          <a:p>
            <a:pPr lvl="0"/>
            <a:r>
              <a:rPr lang="en-US" dirty="0"/>
              <a:t>Click to edit Master text styles</a:t>
            </a:r>
          </a:p>
        </p:txBody>
      </p:sp>
      <p:sp>
        <p:nvSpPr>
          <p:cNvPr id="13" name="Text Placeholder 8"/>
          <p:cNvSpPr>
            <a:spLocks noGrp="1"/>
          </p:cNvSpPr>
          <p:nvPr>
            <p:ph type="body" sz="quarter" idx="11"/>
          </p:nvPr>
        </p:nvSpPr>
        <p:spPr>
          <a:xfrm>
            <a:off x="200024" y="6199311"/>
            <a:ext cx="1862456" cy="248524"/>
          </a:xfrm>
          <a:prstGeom prst="rect">
            <a:avLst/>
          </a:prstGeom>
        </p:spPr>
        <p:txBody>
          <a:bodyPr vert="horz"/>
          <a:lstStyle>
            <a:lvl1pPr algn="r">
              <a:defRPr sz="1400">
                <a:solidFill>
                  <a:schemeClr val="tx1">
                    <a:lumMod val="65000"/>
                    <a:lumOff val="35000"/>
                  </a:schemeClr>
                </a:solidFill>
                <a:latin typeface="Arial" pitchFamily="34" charset="0"/>
                <a:cs typeface="Arial" pitchFamily="34" charset="0"/>
              </a:defRPr>
            </a:lvl1pPr>
          </a:lstStyle>
          <a:p>
            <a:pPr lvl="0"/>
            <a:r>
              <a:rPr lang="en-US" dirty="0"/>
              <a:t>Click to edit Master text styles</a:t>
            </a:r>
          </a:p>
        </p:txBody>
      </p:sp>
      <p:cxnSp>
        <p:nvCxnSpPr>
          <p:cNvPr id="7" name="Straight Connector 6"/>
          <p:cNvCxnSpPr/>
          <p:nvPr userDrawn="1"/>
        </p:nvCxnSpPr>
        <p:spPr>
          <a:xfrm>
            <a:off x="2138892" y="5959476"/>
            <a:ext cx="0" cy="49212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198853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imple Text">
    <p:spTree>
      <p:nvGrpSpPr>
        <p:cNvPr id="1" name=""/>
        <p:cNvGrpSpPr/>
        <p:nvPr/>
      </p:nvGrpSpPr>
      <p:grpSpPr>
        <a:xfrm>
          <a:off x="0" y="0"/>
          <a:ext cx="0" cy="0"/>
          <a:chOff x="0" y="0"/>
          <a:chExt cx="0" cy="0"/>
        </a:xfrm>
      </p:grpSpPr>
      <p:sp>
        <p:nvSpPr>
          <p:cNvPr id="6" name="Title 1"/>
          <p:cNvSpPr>
            <a:spLocks noGrp="1"/>
          </p:cNvSpPr>
          <p:nvPr>
            <p:ph type="title"/>
          </p:nvPr>
        </p:nvSpPr>
        <p:spPr>
          <a:xfrm>
            <a:off x="514578" y="357810"/>
            <a:ext cx="8002359" cy="498610"/>
          </a:xfrm>
        </p:spPr>
        <p:txBody>
          <a:bodyPr/>
          <a:lstStyle>
            <a:lvl1pPr>
              <a:defRPr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sz="quarter" idx="10"/>
          </p:nvPr>
        </p:nvSpPr>
        <p:spPr>
          <a:xfrm>
            <a:off x="514350" y="1074738"/>
            <a:ext cx="8002588" cy="5308600"/>
          </a:xfrm>
          <a:prstGeom prst="rect">
            <a:avLst/>
          </a:prstGeom>
        </p:spPr>
        <p:txBody>
          <a:bodyPr>
            <a:normAutofit/>
          </a:bodyPr>
          <a:lstStyle>
            <a:lvl1pPr>
              <a:buClr>
                <a:schemeClr val="tx2"/>
              </a:buClr>
              <a:defRPr>
                <a:solidFill>
                  <a:schemeClr val="tx1"/>
                </a:solidFill>
              </a:defRPr>
            </a:lvl1pPr>
            <a:lvl2pPr marL="457200" indent="-169863">
              <a:buClr>
                <a:schemeClr val="accent2"/>
              </a:buClr>
              <a:defRPr>
                <a:solidFill>
                  <a:schemeClr val="tx1"/>
                </a:solidFill>
              </a:defRPr>
            </a:lvl2pPr>
            <a:lvl3pPr marL="804863" indent="-177800">
              <a:buClr>
                <a:schemeClr val="accent2"/>
              </a:buClr>
              <a:defRPr>
                <a:solidFill>
                  <a:schemeClr val="tx1"/>
                </a:solidFill>
              </a:defRPr>
            </a:lvl3pPr>
            <a:lvl4pPr marL="1201738" indent="-168275">
              <a:buClr>
                <a:schemeClr val="accent2"/>
              </a:buClr>
              <a:buFontTx/>
              <a:buChar char="-"/>
              <a:defRPr sz="1400">
                <a:solidFill>
                  <a:schemeClr val="tx1"/>
                </a:solidFill>
              </a:defRPr>
            </a:lvl4pPr>
            <a:lvl5pPr marL="1719263" indent="-177800">
              <a:buClr>
                <a:schemeClr val="accent2"/>
              </a:buClr>
              <a:defRPr sz="14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Slide Number Placeholder 5"/>
          <p:cNvSpPr>
            <a:spLocks noGrp="1"/>
          </p:cNvSpPr>
          <p:nvPr>
            <p:ph type="sldNum" sz="quarter" idx="11"/>
          </p:nvPr>
        </p:nvSpPr>
        <p:spPr/>
        <p:txBody>
          <a:bodyPr/>
          <a:lstStyle>
            <a:lvl1pPr>
              <a:defRPr/>
            </a:lvl1pPr>
          </a:lstStyle>
          <a:p>
            <a:pPr>
              <a:defRPr/>
            </a:pPr>
            <a:fld id="{C9814D0C-58DA-754D-96DF-668AE432F1BF}" type="slidenum">
              <a:rPr lang="en-US"/>
              <a:pPr>
                <a:defRPr/>
              </a:pPr>
              <a:t>‹#›</a:t>
            </a:fld>
            <a:endParaRPr lang="en-US" dirty="0"/>
          </a:p>
        </p:txBody>
      </p:sp>
    </p:spTree>
    <p:extLst>
      <p:ext uri="{BB962C8B-B14F-4D97-AF65-F5344CB8AC3E}">
        <p14:creationId xmlns:p14="http://schemas.microsoft.com/office/powerpoint/2010/main" val="16816927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imple Text with Takeaway">
    <p:spTree>
      <p:nvGrpSpPr>
        <p:cNvPr id="1" name=""/>
        <p:cNvGrpSpPr/>
        <p:nvPr/>
      </p:nvGrpSpPr>
      <p:grpSpPr>
        <a:xfrm>
          <a:off x="0" y="0"/>
          <a:ext cx="0" cy="0"/>
          <a:chOff x="0" y="0"/>
          <a:chExt cx="0" cy="0"/>
        </a:xfrm>
      </p:grpSpPr>
      <p:sp>
        <p:nvSpPr>
          <p:cNvPr id="5" name="Rectangle 4"/>
          <p:cNvSpPr/>
          <p:nvPr userDrawn="1"/>
        </p:nvSpPr>
        <p:spPr>
          <a:xfrm>
            <a:off x="160338" y="6364288"/>
            <a:ext cx="8983662" cy="493712"/>
          </a:xfrm>
          <a:prstGeom prst="rect">
            <a:avLst/>
          </a:prstGeom>
          <a:solidFill>
            <a:schemeClr val="bg1"/>
          </a:solidFill>
          <a:ln w="9525"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6" name="Round Single Corner Rectangle 5"/>
          <p:cNvSpPr/>
          <p:nvPr userDrawn="1"/>
        </p:nvSpPr>
        <p:spPr>
          <a:xfrm>
            <a:off x="0" y="6364288"/>
            <a:ext cx="8688388" cy="504825"/>
          </a:xfrm>
          <a:prstGeom prst="round1Rect">
            <a:avLst>
              <a:gd name="adj" fmla="val 50000"/>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7" name="Rectangle 6"/>
          <p:cNvSpPr>
            <a:spLocks noChangeArrowheads="1"/>
          </p:cNvSpPr>
          <p:nvPr userDrawn="1"/>
        </p:nvSpPr>
        <p:spPr bwMode="auto">
          <a:xfrm>
            <a:off x="155575" y="6149975"/>
            <a:ext cx="25161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accent2"/>
                </a:solidFill>
                <a:cs typeface="Arial" panose="020B0604020202020204" pitchFamily="34" charset="0"/>
              </a:rPr>
              <a:t>© 2017 by Honeywell International Inc. All rights reserved. </a:t>
            </a:r>
          </a:p>
        </p:txBody>
      </p:sp>
      <p:sp>
        <p:nvSpPr>
          <p:cNvPr id="16" name="Title 1"/>
          <p:cNvSpPr>
            <a:spLocks noGrp="1"/>
          </p:cNvSpPr>
          <p:nvPr>
            <p:ph type="title"/>
          </p:nvPr>
        </p:nvSpPr>
        <p:spPr>
          <a:xfrm>
            <a:off x="514578" y="344558"/>
            <a:ext cx="8123010" cy="511862"/>
          </a:xfrm>
        </p:spPr>
        <p:txBody>
          <a:bodyPr/>
          <a:lstStyle/>
          <a:p>
            <a:r>
              <a:rPr lang="en-US" dirty="0"/>
              <a:t>Click to edit Master title style</a:t>
            </a:r>
          </a:p>
        </p:txBody>
      </p:sp>
      <p:sp>
        <p:nvSpPr>
          <p:cNvPr id="22" name="Text Placeholder 2"/>
          <p:cNvSpPr>
            <a:spLocks noGrp="1"/>
          </p:cNvSpPr>
          <p:nvPr>
            <p:ph type="body" sz="quarter" idx="16"/>
          </p:nvPr>
        </p:nvSpPr>
        <p:spPr>
          <a:xfrm>
            <a:off x="514350" y="1074738"/>
            <a:ext cx="8002588" cy="5059047"/>
          </a:xfrm>
          <a:prstGeom prst="rect">
            <a:avLst/>
          </a:prstGeom>
        </p:spPr>
        <p:txBody>
          <a:bodyPr>
            <a:normAutofit/>
          </a:bodyPr>
          <a:lstStyle>
            <a:lvl2pPr marL="457200" indent="-169863">
              <a:defRPr/>
            </a:lvl2pPr>
            <a:lvl3pPr marL="804863" indent="-177800">
              <a:defRPr/>
            </a:lvl3pPr>
            <a:lvl4pPr marL="1201738" indent="-168275">
              <a:buClr>
                <a:schemeClr val="tx1">
                  <a:lumMod val="50000"/>
                  <a:lumOff val="50000"/>
                </a:schemeClr>
              </a:buClr>
              <a:buFontTx/>
              <a:buChar char="-"/>
              <a:defRPr sz="1400"/>
            </a:lvl4pPr>
            <a:lvl5pPr marL="1719263" indent="-177800">
              <a:buClr>
                <a:schemeClr val="tx1">
                  <a:lumMod val="50000"/>
                  <a:lumOff val="50000"/>
                </a:schemeClr>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Text Placeholder 9"/>
          <p:cNvSpPr>
            <a:spLocks noGrp="1"/>
          </p:cNvSpPr>
          <p:nvPr>
            <p:ph type="body" sz="quarter" idx="15"/>
          </p:nvPr>
        </p:nvSpPr>
        <p:spPr>
          <a:xfrm>
            <a:off x="236538" y="6384610"/>
            <a:ext cx="8297862" cy="457200"/>
          </a:xfrm>
          <a:prstGeom prst="rect">
            <a:avLst/>
          </a:prstGeom>
        </p:spPr>
        <p:txBody>
          <a:bodyPr/>
          <a:lstStyle>
            <a:lvl1pPr marL="0" indent="0" algn="ctr">
              <a:buNone/>
              <a:defRPr sz="2400" b="1">
                <a:solidFill>
                  <a:schemeClr val="bg1"/>
                </a:solidFill>
              </a:defRPr>
            </a:lvl1pPr>
          </a:lstStyle>
          <a:p>
            <a:pPr lvl="0"/>
            <a:r>
              <a:rPr lang="en-US" dirty="0"/>
              <a:t>Click to edit Master text styles</a:t>
            </a:r>
          </a:p>
        </p:txBody>
      </p:sp>
      <p:sp>
        <p:nvSpPr>
          <p:cNvPr id="8" name="Slide Number Placeholder 5"/>
          <p:cNvSpPr>
            <a:spLocks noGrp="1"/>
          </p:cNvSpPr>
          <p:nvPr>
            <p:ph type="sldNum" sz="quarter" idx="17"/>
          </p:nvPr>
        </p:nvSpPr>
        <p:spPr/>
        <p:txBody>
          <a:bodyPr/>
          <a:lstStyle>
            <a:lvl1pPr algn="l">
              <a:defRPr sz="1000" b="1" i="0">
                <a:solidFill>
                  <a:schemeClr val="bg1"/>
                </a:solidFill>
                <a:latin typeface="HelveticaNeue MediumCond"/>
                <a:cs typeface="HelveticaNeue MediumCond"/>
              </a:defRPr>
            </a:lvl1pPr>
          </a:lstStyle>
          <a:p>
            <a:pPr>
              <a:defRPr/>
            </a:pPr>
            <a:fld id="{6A011D3D-470C-6841-80D1-ED00CD694525}" type="slidenum">
              <a:rPr lang="en-US"/>
              <a:pPr>
                <a:defRPr/>
              </a:pPr>
              <a:t>‹#›</a:t>
            </a:fld>
            <a:endParaRPr lang="en-US" dirty="0"/>
          </a:p>
        </p:txBody>
      </p:sp>
    </p:spTree>
    <p:extLst>
      <p:ext uri="{BB962C8B-B14F-4D97-AF65-F5344CB8AC3E}">
        <p14:creationId xmlns:p14="http://schemas.microsoft.com/office/powerpoint/2010/main" val="16497604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wo Column">
    <p:spTree>
      <p:nvGrpSpPr>
        <p:cNvPr id="1" name=""/>
        <p:cNvGrpSpPr/>
        <p:nvPr/>
      </p:nvGrpSpPr>
      <p:grpSpPr>
        <a:xfrm>
          <a:off x="0" y="0"/>
          <a:ext cx="0" cy="0"/>
          <a:chOff x="0" y="0"/>
          <a:chExt cx="0" cy="0"/>
        </a:xfrm>
      </p:grpSpPr>
      <p:sp>
        <p:nvSpPr>
          <p:cNvPr id="13" name="Title 1"/>
          <p:cNvSpPr>
            <a:spLocks noGrp="1"/>
          </p:cNvSpPr>
          <p:nvPr>
            <p:ph type="title"/>
          </p:nvPr>
        </p:nvSpPr>
        <p:spPr>
          <a:xfrm>
            <a:off x="514578" y="357810"/>
            <a:ext cx="8129894" cy="498610"/>
          </a:xfrm>
        </p:spPr>
        <p:txBody>
          <a:bodyPr/>
          <a:lstStyle/>
          <a:p>
            <a:r>
              <a:rPr lang="en-US" dirty="0"/>
              <a:t>Click to edit Master title style</a:t>
            </a:r>
          </a:p>
        </p:txBody>
      </p:sp>
      <p:sp>
        <p:nvSpPr>
          <p:cNvPr id="17" name="Text Placeholder 2"/>
          <p:cNvSpPr>
            <a:spLocks noGrp="1"/>
          </p:cNvSpPr>
          <p:nvPr>
            <p:ph type="body" sz="quarter" idx="12"/>
          </p:nvPr>
        </p:nvSpPr>
        <p:spPr>
          <a:xfrm>
            <a:off x="514350" y="1074738"/>
            <a:ext cx="3981410" cy="5308600"/>
          </a:xfrm>
          <a:prstGeom prst="rect">
            <a:avLst/>
          </a:prstGeom>
        </p:spPr>
        <p:txBody>
          <a:bodyPr>
            <a:normAutofit/>
          </a:bodyPr>
          <a:lstStyle>
            <a:lvl1pPr>
              <a:buClr>
                <a:schemeClr val="tx2"/>
              </a:buClr>
              <a:defRPr/>
            </a:lvl1pPr>
            <a:lvl2pPr marL="457200" indent="-169863">
              <a:buClr>
                <a:schemeClr val="accent2"/>
              </a:buClr>
              <a:defRPr/>
            </a:lvl2pPr>
            <a:lvl3pPr marL="804863" indent="-177800">
              <a:buClr>
                <a:schemeClr val="accent2"/>
              </a:buClr>
              <a:defRPr/>
            </a:lvl3pPr>
            <a:lvl4pPr marL="1201738" indent="-168275">
              <a:buClr>
                <a:schemeClr val="accent2"/>
              </a:buClr>
              <a:buFontTx/>
              <a:buChar char="-"/>
              <a:defRPr sz="1400"/>
            </a:lvl4pPr>
            <a:lvl5pPr marL="1719263" indent="-177800">
              <a:buClr>
                <a:schemeClr val="accent2"/>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8" name="Text Placeholder 2"/>
          <p:cNvSpPr>
            <a:spLocks noGrp="1"/>
          </p:cNvSpPr>
          <p:nvPr>
            <p:ph type="body" sz="quarter" idx="13"/>
          </p:nvPr>
        </p:nvSpPr>
        <p:spPr>
          <a:xfrm>
            <a:off x="4663290" y="1074738"/>
            <a:ext cx="3981410" cy="5308600"/>
          </a:xfrm>
          <a:prstGeom prst="rect">
            <a:avLst/>
          </a:prstGeom>
        </p:spPr>
        <p:txBody>
          <a:bodyPr>
            <a:normAutofit/>
          </a:bodyPr>
          <a:lstStyle>
            <a:lvl1pPr>
              <a:buClr>
                <a:schemeClr val="tx2"/>
              </a:buClr>
              <a:defRPr/>
            </a:lvl1pPr>
            <a:lvl2pPr marL="457200" indent="-169863">
              <a:buClr>
                <a:schemeClr val="accent2"/>
              </a:buClr>
              <a:defRPr/>
            </a:lvl2pPr>
            <a:lvl3pPr marL="804863" indent="-177800">
              <a:buClr>
                <a:schemeClr val="accent2"/>
              </a:buClr>
              <a:defRPr/>
            </a:lvl3pPr>
            <a:lvl4pPr marL="1201738" indent="-168275">
              <a:buClr>
                <a:schemeClr val="accent2"/>
              </a:buClr>
              <a:buFontTx/>
              <a:buChar char="-"/>
              <a:defRPr sz="1400"/>
            </a:lvl4pPr>
            <a:lvl5pPr marL="1719263" indent="-177800">
              <a:buClr>
                <a:schemeClr val="accent2"/>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Slide Number Placeholder 5"/>
          <p:cNvSpPr>
            <a:spLocks noGrp="1"/>
          </p:cNvSpPr>
          <p:nvPr>
            <p:ph type="sldNum" sz="quarter" idx="14"/>
          </p:nvPr>
        </p:nvSpPr>
        <p:spPr/>
        <p:txBody>
          <a:bodyPr/>
          <a:lstStyle>
            <a:lvl1pPr>
              <a:defRPr/>
            </a:lvl1pPr>
          </a:lstStyle>
          <a:p>
            <a:pPr>
              <a:defRPr/>
            </a:pPr>
            <a:fld id="{B570C130-3947-5746-9F16-5E7E49C44C45}" type="slidenum">
              <a:rPr lang="en-US"/>
              <a:pPr>
                <a:defRPr/>
              </a:pPr>
              <a:t>‹#›</a:t>
            </a:fld>
            <a:endParaRPr lang="en-US" dirty="0"/>
          </a:p>
        </p:txBody>
      </p:sp>
      <p:cxnSp>
        <p:nvCxnSpPr>
          <p:cNvPr id="6" name="Straight Connector 5"/>
          <p:cNvCxnSpPr/>
          <p:nvPr userDrawn="1"/>
        </p:nvCxnSpPr>
        <p:spPr>
          <a:xfrm>
            <a:off x="4567727" y="1000125"/>
            <a:ext cx="0" cy="547687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7146369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lumn with Takeaway">
    <p:spTree>
      <p:nvGrpSpPr>
        <p:cNvPr id="1" name=""/>
        <p:cNvGrpSpPr/>
        <p:nvPr/>
      </p:nvGrpSpPr>
      <p:grpSpPr>
        <a:xfrm>
          <a:off x="0" y="0"/>
          <a:ext cx="0" cy="0"/>
          <a:chOff x="0" y="0"/>
          <a:chExt cx="0" cy="0"/>
        </a:xfrm>
      </p:grpSpPr>
      <p:sp>
        <p:nvSpPr>
          <p:cNvPr id="13" name="Rectangle 12"/>
          <p:cNvSpPr/>
          <p:nvPr userDrawn="1"/>
        </p:nvSpPr>
        <p:spPr>
          <a:xfrm>
            <a:off x="8229600" y="6350000"/>
            <a:ext cx="685800" cy="491810"/>
          </a:xfrm>
          <a:prstGeom prst="rect">
            <a:avLst/>
          </a:prstGeom>
          <a:solidFill>
            <a:schemeClr val="bg1"/>
          </a:solidFill>
          <a:ln w="9525" cmpd="sng">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p:txBody>
          <a:bodyPr/>
          <a:lstStyle/>
          <a:p>
            <a:r>
              <a:rPr lang="en-US"/>
              <a:t>Click to edit Master title style</a:t>
            </a:r>
          </a:p>
        </p:txBody>
      </p:sp>
      <p:sp>
        <p:nvSpPr>
          <p:cNvPr id="3" name="Slide Number Placeholder 2"/>
          <p:cNvSpPr>
            <a:spLocks noGrp="1"/>
          </p:cNvSpPr>
          <p:nvPr>
            <p:ph type="sldNum" sz="quarter" idx="10"/>
          </p:nvPr>
        </p:nvSpPr>
        <p:spPr/>
        <p:txBody>
          <a:bodyPr/>
          <a:lstStyle/>
          <a:p>
            <a:pPr>
              <a:defRPr/>
            </a:pPr>
            <a:fld id="{58E27D68-75D7-1046-B88F-55C44A5ED9A6}" type="slidenum">
              <a:rPr lang="en-US" smtClean="0"/>
              <a:pPr>
                <a:defRPr/>
              </a:pPr>
              <a:t>‹#›</a:t>
            </a:fld>
            <a:endParaRPr lang="en-US" dirty="0"/>
          </a:p>
        </p:txBody>
      </p:sp>
      <p:sp>
        <p:nvSpPr>
          <p:cNvPr id="4" name="Text Placeholder 2"/>
          <p:cNvSpPr>
            <a:spLocks noGrp="1"/>
          </p:cNvSpPr>
          <p:nvPr>
            <p:ph type="body" sz="quarter" idx="12"/>
          </p:nvPr>
        </p:nvSpPr>
        <p:spPr>
          <a:xfrm>
            <a:off x="514350" y="1074738"/>
            <a:ext cx="3981410" cy="5047934"/>
          </a:xfrm>
          <a:prstGeom prst="rect">
            <a:avLst/>
          </a:prstGeom>
        </p:spPr>
        <p:txBody>
          <a:bodyPr>
            <a:normAutofit/>
          </a:bodyPr>
          <a:lstStyle>
            <a:lvl1pPr>
              <a:buClr>
                <a:schemeClr val="tx2"/>
              </a:buClr>
              <a:defRPr/>
            </a:lvl1pPr>
            <a:lvl2pPr marL="457200" indent="-169863">
              <a:buClr>
                <a:schemeClr val="accent2"/>
              </a:buClr>
              <a:defRPr/>
            </a:lvl2pPr>
            <a:lvl3pPr marL="804863" indent="-177800">
              <a:buClr>
                <a:schemeClr val="accent2"/>
              </a:buClr>
              <a:defRPr/>
            </a:lvl3pPr>
            <a:lvl4pPr marL="1201738" indent="-168275">
              <a:buClr>
                <a:schemeClr val="accent2"/>
              </a:buClr>
              <a:buFontTx/>
              <a:buChar char="-"/>
              <a:defRPr sz="1400"/>
            </a:lvl4pPr>
            <a:lvl5pPr marL="1719263" indent="-177800">
              <a:buClr>
                <a:schemeClr val="accent2"/>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5" name="Text Placeholder 2"/>
          <p:cNvSpPr>
            <a:spLocks noGrp="1"/>
          </p:cNvSpPr>
          <p:nvPr>
            <p:ph type="body" sz="quarter" idx="13"/>
          </p:nvPr>
        </p:nvSpPr>
        <p:spPr>
          <a:xfrm>
            <a:off x="4663290" y="1074738"/>
            <a:ext cx="3981410" cy="5047934"/>
          </a:xfrm>
          <a:prstGeom prst="rect">
            <a:avLst/>
          </a:prstGeom>
        </p:spPr>
        <p:txBody>
          <a:bodyPr>
            <a:normAutofit/>
          </a:bodyPr>
          <a:lstStyle>
            <a:lvl1pPr>
              <a:buClr>
                <a:schemeClr val="tx2"/>
              </a:buClr>
              <a:defRPr/>
            </a:lvl1pPr>
            <a:lvl2pPr marL="457200" indent="-169863">
              <a:buClr>
                <a:schemeClr val="accent2"/>
              </a:buClr>
              <a:defRPr/>
            </a:lvl2pPr>
            <a:lvl3pPr marL="804863" indent="-177800">
              <a:buClr>
                <a:schemeClr val="accent2"/>
              </a:buClr>
              <a:defRPr/>
            </a:lvl3pPr>
            <a:lvl4pPr marL="1201738" indent="-168275">
              <a:buClr>
                <a:schemeClr val="accent2"/>
              </a:buClr>
              <a:buFontTx/>
              <a:buChar char="-"/>
              <a:defRPr sz="1400"/>
            </a:lvl4pPr>
            <a:lvl5pPr marL="1719263" indent="-177800">
              <a:buClr>
                <a:schemeClr val="accent2"/>
              </a:buClr>
              <a:defRPr sz="14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6" name="Straight Connector 5"/>
          <p:cNvCxnSpPr/>
          <p:nvPr userDrawn="1"/>
        </p:nvCxnSpPr>
        <p:spPr>
          <a:xfrm>
            <a:off x="4567727" y="1000125"/>
            <a:ext cx="0" cy="5248275"/>
          </a:xfrm>
          <a:prstGeom prst="line">
            <a:avLst/>
          </a:prstGeom>
          <a:ln w="9525" cmpd="sng">
            <a:solidFill>
              <a:schemeClr val="accent2"/>
            </a:solidFill>
          </a:ln>
          <a:effectLst/>
        </p:spPr>
        <p:style>
          <a:lnRef idx="2">
            <a:schemeClr val="accent1"/>
          </a:lnRef>
          <a:fillRef idx="0">
            <a:schemeClr val="accent1"/>
          </a:fillRef>
          <a:effectRef idx="1">
            <a:schemeClr val="accent1"/>
          </a:effectRef>
          <a:fontRef idx="minor">
            <a:schemeClr val="tx1"/>
          </a:fontRef>
        </p:style>
      </p:cxnSp>
      <p:sp>
        <p:nvSpPr>
          <p:cNvPr id="7" name="Round Single Corner Rectangle 6"/>
          <p:cNvSpPr/>
          <p:nvPr userDrawn="1"/>
        </p:nvSpPr>
        <p:spPr>
          <a:xfrm>
            <a:off x="0" y="6364288"/>
            <a:ext cx="8688388" cy="504825"/>
          </a:xfrm>
          <a:prstGeom prst="round1Rect">
            <a:avLst>
              <a:gd name="adj" fmla="val 50000"/>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8" name="Rectangle 7"/>
          <p:cNvSpPr>
            <a:spLocks noChangeArrowheads="1"/>
          </p:cNvSpPr>
          <p:nvPr userDrawn="1"/>
        </p:nvSpPr>
        <p:spPr bwMode="auto">
          <a:xfrm>
            <a:off x="155575" y="6149975"/>
            <a:ext cx="25161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accent2"/>
                </a:solidFill>
                <a:cs typeface="Arial" panose="020B0604020202020204" pitchFamily="34" charset="0"/>
              </a:rPr>
              <a:t>© 2017 by Honeywell International Inc. All rights reserved. </a:t>
            </a:r>
          </a:p>
        </p:txBody>
      </p:sp>
      <p:sp>
        <p:nvSpPr>
          <p:cNvPr id="9" name="Text Placeholder 9"/>
          <p:cNvSpPr>
            <a:spLocks noGrp="1"/>
          </p:cNvSpPr>
          <p:nvPr>
            <p:ph type="body" sz="quarter" idx="15"/>
          </p:nvPr>
        </p:nvSpPr>
        <p:spPr>
          <a:xfrm>
            <a:off x="236538" y="6384610"/>
            <a:ext cx="8297862" cy="457200"/>
          </a:xfrm>
          <a:prstGeom prst="rect">
            <a:avLst/>
          </a:prstGeom>
        </p:spPr>
        <p:txBody>
          <a:bodyPr/>
          <a:lstStyle>
            <a:lvl1pPr marL="0" indent="0" algn="ctr">
              <a:buNone/>
              <a:defRPr sz="2400" b="1">
                <a:solidFill>
                  <a:schemeClr val="bg1"/>
                </a:solidFill>
              </a:defRPr>
            </a:lvl1pPr>
          </a:lstStyle>
          <a:p>
            <a:pPr lvl="0"/>
            <a:r>
              <a:rPr lang="en-US" dirty="0"/>
              <a:t>Click to edit Master text styles</a:t>
            </a:r>
          </a:p>
        </p:txBody>
      </p:sp>
    </p:spTree>
    <p:extLst>
      <p:ext uri="{BB962C8B-B14F-4D97-AF65-F5344CB8AC3E}">
        <p14:creationId xmlns:p14="http://schemas.microsoft.com/office/powerpoint/2010/main" val="10335497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4-Up Layout">
    <p:spTree>
      <p:nvGrpSpPr>
        <p:cNvPr id="1" name=""/>
        <p:cNvGrpSpPr/>
        <p:nvPr/>
      </p:nvGrpSpPr>
      <p:grpSpPr>
        <a:xfrm>
          <a:off x="0" y="0"/>
          <a:ext cx="0" cy="0"/>
          <a:chOff x="0" y="0"/>
          <a:chExt cx="0" cy="0"/>
        </a:xfrm>
      </p:grpSpPr>
      <p:cxnSp>
        <p:nvCxnSpPr>
          <p:cNvPr id="7" name="Straight Connector 6"/>
          <p:cNvCxnSpPr/>
          <p:nvPr userDrawn="1"/>
        </p:nvCxnSpPr>
        <p:spPr bwMode="auto">
          <a:xfrm flipH="1">
            <a:off x="444500" y="3698875"/>
            <a:ext cx="8215313" cy="0"/>
          </a:xfrm>
          <a:prstGeom prst="line">
            <a:avLst/>
          </a:prstGeom>
          <a:noFill/>
          <a:ln w="19050" cap="flat" cmpd="sng" algn="ctr">
            <a:solidFill>
              <a:schemeClr val="accent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rgbClr val="0005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8" name="Straight Connector 7"/>
          <p:cNvCxnSpPr/>
          <p:nvPr userDrawn="1"/>
        </p:nvCxnSpPr>
        <p:spPr bwMode="auto">
          <a:xfrm>
            <a:off x="4605338" y="962025"/>
            <a:ext cx="0" cy="5445125"/>
          </a:xfrm>
          <a:prstGeom prst="line">
            <a:avLst/>
          </a:prstGeom>
          <a:noFill/>
          <a:ln w="19050" cap="flat" cmpd="sng" algn="ctr">
            <a:solidFill>
              <a:schemeClr val="accent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rgbClr val="0005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2" name="Text Placeholder 2"/>
          <p:cNvSpPr>
            <a:spLocks noGrp="1"/>
          </p:cNvSpPr>
          <p:nvPr>
            <p:ph type="body" sz="quarter" idx="18"/>
          </p:nvPr>
        </p:nvSpPr>
        <p:spPr>
          <a:xfrm>
            <a:off x="4694620" y="962652"/>
            <a:ext cx="4071938" cy="262946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p:cNvSpPr>
            <a:spLocks noGrp="1"/>
          </p:cNvSpPr>
          <p:nvPr>
            <p:ph type="body" sz="quarter" idx="12"/>
          </p:nvPr>
        </p:nvSpPr>
        <p:spPr>
          <a:xfrm>
            <a:off x="444500" y="962652"/>
            <a:ext cx="4071938" cy="262946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itle 1"/>
          <p:cNvSpPr>
            <a:spLocks noGrp="1"/>
          </p:cNvSpPr>
          <p:nvPr>
            <p:ph type="title"/>
          </p:nvPr>
        </p:nvSpPr>
        <p:spPr>
          <a:xfrm>
            <a:off x="432000" y="331304"/>
            <a:ext cx="8346678" cy="525115"/>
          </a:xfrm>
        </p:spPr>
        <p:txBody>
          <a:bodyPr/>
          <a:lstStyle/>
          <a:p>
            <a:r>
              <a:rPr lang="en-US" dirty="0"/>
              <a:t>Click to edit Master title style</a:t>
            </a:r>
          </a:p>
        </p:txBody>
      </p:sp>
      <p:sp>
        <p:nvSpPr>
          <p:cNvPr id="23" name="Text Placeholder 2"/>
          <p:cNvSpPr>
            <a:spLocks noGrp="1"/>
          </p:cNvSpPr>
          <p:nvPr>
            <p:ph type="body" sz="quarter" idx="19"/>
          </p:nvPr>
        </p:nvSpPr>
        <p:spPr>
          <a:xfrm>
            <a:off x="4706740" y="3804586"/>
            <a:ext cx="4071938" cy="262946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4" name="Text Placeholder 2"/>
          <p:cNvSpPr>
            <a:spLocks noGrp="1"/>
          </p:cNvSpPr>
          <p:nvPr>
            <p:ph type="body" sz="quarter" idx="20"/>
          </p:nvPr>
        </p:nvSpPr>
        <p:spPr>
          <a:xfrm>
            <a:off x="456620" y="3804586"/>
            <a:ext cx="4071938" cy="262946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9" name="Slide Number Placeholder 5"/>
          <p:cNvSpPr>
            <a:spLocks noGrp="1"/>
          </p:cNvSpPr>
          <p:nvPr>
            <p:ph type="sldNum" sz="quarter" idx="21"/>
          </p:nvPr>
        </p:nvSpPr>
        <p:spPr/>
        <p:txBody>
          <a:bodyPr/>
          <a:lstStyle>
            <a:lvl1pPr algn="l">
              <a:defRPr sz="1000" b="1" i="0">
                <a:solidFill>
                  <a:schemeClr val="bg1"/>
                </a:solidFill>
                <a:latin typeface="HelveticaNeue MediumCond"/>
                <a:cs typeface="HelveticaNeue MediumCond"/>
              </a:defRPr>
            </a:lvl1pPr>
          </a:lstStyle>
          <a:p>
            <a:pPr>
              <a:defRPr/>
            </a:pPr>
            <a:fld id="{E075DB8A-71E0-F944-83F6-A83A2D996DB4}" type="slidenum">
              <a:rPr lang="en-US"/>
              <a:pPr>
                <a:defRPr/>
              </a:pPr>
              <a:t>‹#›</a:t>
            </a:fld>
            <a:endParaRPr lang="en-US" dirty="0"/>
          </a:p>
        </p:txBody>
      </p:sp>
    </p:spTree>
    <p:extLst>
      <p:ext uri="{BB962C8B-B14F-4D97-AF65-F5344CB8AC3E}">
        <p14:creationId xmlns:p14="http://schemas.microsoft.com/office/powerpoint/2010/main" val="5965166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Up Layout With Takeaway">
    <p:spTree>
      <p:nvGrpSpPr>
        <p:cNvPr id="1" name=""/>
        <p:cNvGrpSpPr/>
        <p:nvPr/>
      </p:nvGrpSpPr>
      <p:grpSpPr>
        <a:xfrm>
          <a:off x="0" y="0"/>
          <a:ext cx="0" cy="0"/>
          <a:chOff x="0" y="0"/>
          <a:chExt cx="0" cy="0"/>
        </a:xfrm>
      </p:grpSpPr>
      <p:sp>
        <p:nvSpPr>
          <p:cNvPr id="8" name="Rectangle 7"/>
          <p:cNvSpPr/>
          <p:nvPr userDrawn="1"/>
        </p:nvSpPr>
        <p:spPr>
          <a:xfrm>
            <a:off x="0" y="6324600"/>
            <a:ext cx="9144000" cy="533400"/>
          </a:xfrm>
          <a:prstGeom prst="rect">
            <a:avLst/>
          </a:prstGeom>
          <a:solidFill>
            <a:schemeClr val="bg1"/>
          </a:solidFill>
          <a:ln w="9525"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9" name="Round Single Corner Rectangle 8"/>
          <p:cNvSpPr/>
          <p:nvPr userDrawn="1"/>
        </p:nvSpPr>
        <p:spPr>
          <a:xfrm>
            <a:off x="0" y="6364288"/>
            <a:ext cx="8688388" cy="504825"/>
          </a:xfrm>
          <a:prstGeom prst="round1Rect">
            <a:avLst>
              <a:gd name="adj" fmla="val 50000"/>
            </a:avLst>
          </a:prstGeom>
          <a:solidFill>
            <a:schemeClr val="tx2"/>
          </a:solidFill>
          <a:ln w="19050" cmpd="sng">
            <a:noFill/>
          </a:ln>
          <a:effectLst/>
        </p:spPr>
        <p:style>
          <a:lnRef idx="1">
            <a:schemeClr val="accent1"/>
          </a:lnRef>
          <a:fillRef idx="3">
            <a:schemeClr val="accent1"/>
          </a:fillRef>
          <a:effectRef idx="2">
            <a:schemeClr val="accent1"/>
          </a:effectRef>
          <a:fontRef idx="minor">
            <a:schemeClr val="lt1"/>
          </a:fontRef>
        </p:style>
        <p:txBody>
          <a:bodyPr anchor="ctr"/>
          <a:lstStyle/>
          <a:p>
            <a:pPr algn="ctr" eaLnBrk="1" fontAlgn="auto" hangingPunct="1">
              <a:spcBef>
                <a:spcPts val="0"/>
              </a:spcBef>
              <a:spcAft>
                <a:spcPts val="0"/>
              </a:spcAft>
              <a:defRPr/>
            </a:pPr>
            <a:endParaRPr lang="en-US" dirty="0"/>
          </a:p>
        </p:txBody>
      </p:sp>
      <p:sp>
        <p:nvSpPr>
          <p:cNvPr id="10" name="Rectangle 9"/>
          <p:cNvSpPr>
            <a:spLocks noChangeArrowheads="1"/>
          </p:cNvSpPr>
          <p:nvPr userDrawn="1"/>
        </p:nvSpPr>
        <p:spPr bwMode="auto">
          <a:xfrm>
            <a:off x="177800" y="6181725"/>
            <a:ext cx="2516188" cy="200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accent2"/>
                </a:solidFill>
                <a:cs typeface="Arial" panose="020B0604020202020204" pitchFamily="34" charset="0"/>
              </a:rPr>
              <a:t>© 2017 by Honeywell International Inc. All rights reserved. </a:t>
            </a:r>
          </a:p>
        </p:txBody>
      </p:sp>
      <p:cxnSp>
        <p:nvCxnSpPr>
          <p:cNvPr id="12" name="Straight Connector 11"/>
          <p:cNvCxnSpPr/>
          <p:nvPr userDrawn="1"/>
        </p:nvCxnSpPr>
        <p:spPr bwMode="auto">
          <a:xfrm>
            <a:off x="4605338" y="962025"/>
            <a:ext cx="0" cy="5445125"/>
          </a:xfrm>
          <a:prstGeom prst="line">
            <a:avLst/>
          </a:prstGeom>
          <a:noFill/>
          <a:ln w="19050" cap="flat" cmpd="sng" algn="ctr">
            <a:solidFill>
              <a:schemeClr val="accent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rgbClr val="0005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3" name="Straight Connector 12"/>
          <p:cNvCxnSpPr/>
          <p:nvPr userDrawn="1"/>
        </p:nvCxnSpPr>
        <p:spPr bwMode="auto">
          <a:xfrm flipH="1">
            <a:off x="444500" y="3579813"/>
            <a:ext cx="8334375" cy="0"/>
          </a:xfrm>
          <a:prstGeom prst="line">
            <a:avLst/>
          </a:prstGeom>
          <a:noFill/>
          <a:ln w="19050" cap="flat" cmpd="sng" algn="ctr">
            <a:solidFill>
              <a:schemeClr val="accent2">
                <a:lumMod val="60000"/>
                <a:lumOff val="40000"/>
              </a:schemeClr>
            </a:solidFill>
            <a:prstDash val="solid"/>
            <a:round/>
            <a:headEnd type="none" w="med" len="med"/>
            <a:tailEnd type="none" w="med" len="med"/>
          </a:ln>
          <a:effectLst/>
          <a:extLst>
            <a:ext uri="{909E8E84-426E-40DD-AFC4-6F175D3DCCD1}">
              <a14:hiddenFill xmlns:a14="http://schemas.microsoft.com/office/drawing/2010/main">
                <a:solidFill>
                  <a:srgbClr val="0005FF"/>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Text Placeholder 2"/>
          <p:cNvSpPr>
            <a:spLocks noGrp="1"/>
          </p:cNvSpPr>
          <p:nvPr>
            <p:ph type="body" sz="quarter" idx="12"/>
          </p:nvPr>
        </p:nvSpPr>
        <p:spPr>
          <a:xfrm>
            <a:off x="444500" y="962652"/>
            <a:ext cx="4071938" cy="2544798"/>
          </a:xfrm>
          <a:prstGeom prst="rect">
            <a:avLst/>
          </a:prstGeom>
        </p:spPr>
        <p:txBody>
          <a:bodyPr>
            <a:normAutofit/>
          </a:bodyPr>
          <a:lstStyle>
            <a:lvl1pPr>
              <a:buClr>
                <a:schemeClr val="tx2"/>
              </a:buClr>
              <a:defRPr sz="1800">
                <a:solidFill>
                  <a:schemeClr val="tx1"/>
                </a:solidFill>
              </a:defRPr>
            </a:lvl1pPr>
            <a:lvl2pPr marL="457200" indent="-169863">
              <a:buClr>
                <a:schemeClr val="accent2"/>
              </a:buClr>
              <a:defRPr sz="1600">
                <a:solidFill>
                  <a:schemeClr val="tx1"/>
                </a:solidFill>
              </a:defRPr>
            </a:lvl2pPr>
            <a:lvl3pPr marL="804863" indent="-177800">
              <a:buClr>
                <a:schemeClr val="accent2"/>
              </a:buClr>
              <a:defRPr sz="1400">
                <a:solidFill>
                  <a:schemeClr val="tx1"/>
                </a:solidFill>
              </a:defRPr>
            </a:lvl3pPr>
            <a:lvl4pPr marL="1201738" indent="-168275">
              <a:buClr>
                <a:schemeClr val="accent2"/>
              </a:buClr>
              <a:buFontTx/>
              <a:buChar char="-"/>
              <a:defRPr sz="1200">
                <a:solidFill>
                  <a:schemeClr val="tx1"/>
                </a:solidFill>
              </a:defRPr>
            </a:lvl4pPr>
            <a:lvl5pPr marL="1719263" indent="-177800">
              <a:buClr>
                <a:schemeClr val="accent2"/>
              </a:buClr>
              <a:defRPr sz="1200">
                <a:solidFill>
                  <a:schemeClr val="tx1"/>
                </a:solidFill>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6" name="Text Placeholder 9"/>
          <p:cNvSpPr>
            <a:spLocks noGrp="1"/>
          </p:cNvSpPr>
          <p:nvPr>
            <p:ph type="body" sz="quarter" idx="15"/>
          </p:nvPr>
        </p:nvSpPr>
        <p:spPr>
          <a:xfrm>
            <a:off x="236538" y="6384610"/>
            <a:ext cx="8297862" cy="457200"/>
          </a:xfrm>
          <a:prstGeom prst="rect">
            <a:avLst/>
          </a:prstGeom>
        </p:spPr>
        <p:txBody>
          <a:bodyPr/>
          <a:lstStyle>
            <a:lvl1pPr marL="0" indent="0" algn="ctr">
              <a:buNone/>
              <a:defRPr sz="2400" b="1">
                <a:solidFill>
                  <a:schemeClr val="bg1"/>
                </a:solidFill>
              </a:defRPr>
            </a:lvl1pPr>
          </a:lstStyle>
          <a:p>
            <a:pPr lvl="0"/>
            <a:r>
              <a:rPr lang="en-US" dirty="0"/>
              <a:t>Click to edit Master text styles</a:t>
            </a:r>
          </a:p>
        </p:txBody>
      </p:sp>
      <p:sp>
        <p:nvSpPr>
          <p:cNvPr id="16" name="Title 1"/>
          <p:cNvSpPr>
            <a:spLocks noGrp="1"/>
          </p:cNvSpPr>
          <p:nvPr>
            <p:ph type="title"/>
          </p:nvPr>
        </p:nvSpPr>
        <p:spPr>
          <a:xfrm>
            <a:off x="444119" y="371062"/>
            <a:ext cx="8290241" cy="485358"/>
          </a:xfrm>
        </p:spPr>
        <p:txBody>
          <a:bodyPr/>
          <a:lstStyle/>
          <a:p>
            <a:r>
              <a:rPr lang="en-US" dirty="0"/>
              <a:t>Click to edit Master title style</a:t>
            </a:r>
          </a:p>
        </p:txBody>
      </p:sp>
      <p:sp>
        <p:nvSpPr>
          <p:cNvPr id="19" name="Text Placeholder 2"/>
          <p:cNvSpPr>
            <a:spLocks noGrp="1"/>
          </p:cNvSpPr>
          <p:nvPr>
            <p:ph type="body" sz="quarter" idx="19"/>
          </p:nvPr>
        </p:nvSpPr>
        <p:spPr>
          <a:xfrm>
            <a:off x="4706740" y="962652"/>
            <a:ext cx="4071938" cy="2544798"/>
          </a:xfrm>
          <a:prstGeom prst="rect">
            <a:avLst/>
          </a:prstGeom>
        </p:spPr>
        <p:txBody>
          <a:bodyPr>
            <a:normAutofit/>
          </a:bodyPr>
          <a:lstStyle>
            <a:lvl1pPr>
              <a:buClr>
                <a:schemeClr val="tx2"/>
              </a:buClr>
              <a:defRPr sz="1800"/>
            </a:lvl1pPr>
            <a:lvl2pPr marL="457200" indent="-169863">
              <a:buClr>
                <a:schemeClr val="accent2"/>
              </a:buClr>
              <a:buFont typeface="Arial" panose="020B0604020202020204" pitchFamily="34" charset="0"/>
              <a:buChar cha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0" name="Text Placeholder 2"/>
          <p:cNvSpPr>
            <a:spLocks noGrp="1"/>
          </p:cNvSpPr>
          <p:nvPr>
            <p:ph type="body" sz="quarter" idx="20"/>
          </p:nvPr>
        </p:nvSpPr>
        <p:spPr>
          <a:xfrm>
            <a:off x="444119" y="3654408"/>
            <a:ext cx="4071938" cy="254479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21" name="Text Placeholder 2"/>
          <p:cNvSpPr>
            <a:spLocks noGrp="1"/>
          </p:cNvSpPr>
          <p:nvPr>
            <p:ph type="body" sz="quarter" idx="21"/>
          </p:nvPr>
        </p:nvSpPr>
        <p:spPr>
          <a:xfrm>
            <a:off x="4702775" y="3654408"/>
            <a:ext cx="4071938" cy="2544798"/>
          </a:xfrm>
          <a:prstGeom prst="rect">
            <a:avLst/>
          </a:prstGeom>
        </p:spPr>
        <p:txBody>
          <a:bodyPr>
            <a:normAutofit/>
          </a:bodyPr>
          <a:lstStyle>
            <a:lvl1pPr>
              <a:buClr>
                <a:schemeClr val="tx2"/>
              </a:buClr>
              <a:defRPr sz="1800"/>
            </a:lvl1pPr>
            <a:lvl2pPr marL="457200" indent="-169863">
              <a:buClr>
                <a:schemeClr val="accent2"/>
              </a:buClr>
              <a:defRPr sz="1600"/>
            </a:lvl2pPr>
            <a:lvl3pPr marL="804863" indent="-177800">
              <a:buClr>
                <a:schemeClr val="accent2"/>
              </a:buClr>
              <a:defRPr sz="1400"/>
            </a:lvl3pPr>
            <a:lvl4pPr marL="1201738" indent="-168275">
              <a:buClr>
                <a:schemeClr val="accent2"/>
              </a:buClr>
              <a:buFontTx/>
              <a:buChar char="-"/>
              <a:defRPr sz="1200"/>
            </a:lvl4pPr>
            <a:lvl5pPr marL="1719263" indent="-177800">
              <a:buClr>
                <a:schemeClr val="accent2"/>
              </a:buClr>
              <a:defRPr sz="1200"/>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4" name="Slide Number Placeholder 5"/>
          <p:cNvSpPr>
            <a:spLocks noGrp="1"/>
          </p:cNvSpPr>
          <p:nvPr>
            <p:ph type="sldNum" sz="quarter" idx="22"/>
          </p:nvPr>
        </p:nvSpPr>
        <p:spPr/>
        <p:txBody>
          <a:bodyPr/>
          <a:lstStyle>
            <a:lvl1pPr algn="l">
              <a:defRPr sz="1000" b="1" i="0">
                <a:solidFill>
                  <a:schemeClr val="bg1"/>
                </a:solidFill>
                <a:latin typeface="HelveticaNeue MediumCond"/>
                <a:cs typeface="HelveticaNeue MediumCond"/>
              </a:defRPr>
            </a:lvl1pPr>
          </a:lstStyle>
          <a:p>
            <a:pPr>
              <a:defRPr/>
            </a:pPr>
            <a:fld id="{8D2DB58E-2992-2040-8E77-3A8E9F68BABB}" type="slidenum">
              <a:rPr lang="en-US"/>
              <a:pPr>
                <a:defRPr/>
              </a:pPr>
              <a:t>‹#›</a:t>
            </a:fld>
            <a:endParaRPr lang="en-US" dirty="0"/>
          </a:p>
        </p:txBody>
      </p:sp>
    </p:spTree>
    <p:extLst>
      <p:ext uri="{BB962C8B-B14F-4D97-AF65-F5344CB8AC3E}">
        <p14:creationId xmlns:p14="http://schemas.microsoft.com/office/powerpoint/2010/main" val="11896414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Open Layou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Slide Number Placeholder 5"/>
          <p:cNvSpPr>
            <a:spLocks noGrp="1"/>
          </p:cNvSpPr>
          <p:nvPr>
            <p:ph type="sldNum" sz="quarter" idx="10"/>
          </p:nvPr>
        </p:nvSpPr>
        <p:spPr/>
        <p:txBody>
          <a:bodyPr/>
          <a:lstStyle>
            <a:lvl1pPr>
              <a:defRPr/>
            </a:lvl1pPr>
          </a:lstStyle>
          <a:p>
            <a:pPr>
              <a:defRPr/>
            </a:pPr>
            <a:fld id="{FF1F74E8-2156-B64F-A723-2FC713503C5D}" type="slidenum">
              <a:rPr lang="en-US"/>
              <a:pPr>
                <a:defRPr/>
              </a:pPr>
              <a:t>‹#›</a:t>
            </a:fld>
            <a:endParaRPr lang="en-US" dirty="0"/>
          </a:p>
        </p:txBody>
      </p:sp>
    </p:spTree>
    <p:extLst>
      <p:ext uri="{BB962C8B-B14F-4D97-AF65-F5344CB8AC3E}">
        <p14:creationId xmlns:p14="http://schemas.microsoft.com/office/powerpoint/2010/main" val="195774779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jpeg"/><Relationship Id="rId2"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image" Target="../media/image4.png"/><Relationship Id="rId5" Type="http://schemas.openxmlformats.org/officeDocument/2006/relationships/image" Target="../media/image3.jpeg"/><Relationship Id="rId10" Type="http://schemas.openxmlformats.org/officeDocument/2006/relationships/image" Target="../media/image7.jpg"/><Relationship Id="rId4" Type="http://schemas.openxmlformats.org/officeDocument/2006/relationships/image" Target="../media/image2.jpeg"/><Relationship Id="rId9" Type="http://schemas.openxmlformats.org/officeDocument/2006/relationships/image" Target="file:///\\localhost\Volumes\DMS-Server\Clients\Honeywell%20PPT%20\Honeywell%20-%20Freestanding%20Logos\Honeywell%20-%20Freestanding%20Logo%20RGB.png" TargetMode="Externa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theme" Target="../theme/theme2.xml"/><Relationship Id="rId1" Type="http://schemas.openxmlformats.org/officeDocument/2006/relationships/slideLayout" Target="../slideLayouts/slideLayout2.xml"/><Relationship Id="rId6" Type="http://schemas.openxmlformats.org/officeDocument/2006/relationships/image" Target="file:///\\localhost\Volumes\DMS-Server\Clients\Honeywell%20PPT%20\Honeywell%20-%20Freestanding%20Logos\Honeywell%20-%20Freestanding%20Logo%20RGB.png" TargetMode="External"/><Relationship Id="rId5" Type="http://schemas.openxmlformats.org/officeDocument/2006/relationships/image" Target="../media/image6.png"/><Relationship Id="rId4" Type="http://schemas.openxmlformats.org/officeDocument/2006/relationships/image" Target="../media/image4.png"/></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10.xml"/><Relationship Id="rId3" Type="http://schemas.openxmlformats.org/officeDocument/2006/relationships/slideLayout" Target="../slideLayouts/slideLayout5.xml"/><Relationship Id="rId7" Type="http://schemas.openxmlformats.org/officeDocument/2006/relationships/slideLayout" Target="../slideLayouts/slideLayout9.xml"/><Relationship Id="rId12" Type="http://schemas.openxmlformats.org/officeDocument/2006/relationships/image" Target="../media/image10.jpg"/><Relationship Id="rId2" Type="http://schemas.openxmlformats.org/officeDocument/2006/relationships/slideLayout" Target="../slideLayouts/slideLayout4.xml"/><Relationship Id="rId1" Type="http://schemas.openxmlformats.org/officeDocument/2006/relationships/slideLayout" Target="../slideLayouts/slideLayout3.xml"/><Relationship Id="rId6" Type="http://schemas.openxmlformats.org/officeDocument/2006/relationships/slideLayout" Target="../slideLayouts/slideLayout8.xml"/><Relationship Id="rId11" Type="http://schemas.openxmlformats.org/officeDocument/2006/relationships/image" Target="file:///\\localhost\Volumes\DMS-Server\Clients\Honeywell%20PPT%20\Honeywell%20-%20Freestanding%20Logos\Honeywell%20-%20Freestanding%20Logo%20RGB.png" TargetMode="External"/><Relationship Id="rId5" Type="http://schemas.openxmlformats.org/officeDocument/2006/relationships/slideLayout" Target="../slideLayouts/slideLayout7.xml"/><Relationship Id="rId10" Type="http://schemas.openxmlformats.org/officeDocument/2006/relationships/image" Target="../media/image9.png"/><Relationship Id="rId4" Type="http://schemas.openxmlformats.org/officeDocument/2006/relationships/slideLayout" Target="../slideLayouts/slideLayout6.xml"/><Relationship Id="rId9" Type="http://schemas.openxmlformats.org/officeDocument/2006/relationships/theme" Target="../theme/theme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1027" name="Picture 5"/>
          <p:cNvPicPr>
            <a:picLocks noChangeAspect="1"/>
          </p:cNvPicPr>
          <p:nvPr/>
        </p:nvPicPr>
        <p:blipFill>
          <a:blip r:embed="rId3" cstate="screen">
            <a:extLst>
              <a:ext uri="{28A0092B-C50C-407E-A947-70E740481C1C}">
                <a14:useLocalDpi xmlns:a14="http://schemas.microsoft.com/office/drawing/2010/main" val="0"/>
              </a:ext>
            </a:extLst>
          </a:blip>
          <a:srcRect l="12701" t="8743" r="4581"/>
          <a:stretch>
            <a:fillRect/>
          </a:stretch>
        </p:blipFill>
        <p:spPr bwMode="auto">
          <a:xfrm>
            <a:off x="1" y="-28514"/>
            <a:ext cx="3481388" cy="5684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8" name="Picture 6"/>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6418263" y="1973263"/>
            <a:ext cx="2733675" cy="3665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 name="Picture 8" descr="494348113_low.jpg"/>
          <p:cNvPicPr>
            <a:picLocks noChangeAspect="1"/>
          </p:cNvPicPr>
          <p:nvPr/>
        </p:nvPicPr>
        <p:blipFill>
          <a:blip r:embed="rId5" cstate="screen"/>
          <a:srcRect/>
          <a:stretch>
            <a:fillRect/>
          </a:stretch>
        </p:blipFill>
        <p:spPr>
          <a:xfrm>
            <a:off x="3573463" y="4052744"/>
            <a:ext cx="2751136" cy="1587618"/>
          </a:xfrm>
          <a:prstGeom prst="rect">
            <a:avLst/>
          </a:prstGeom>
        </p:spPr>
      </p:pic>
      <p:pic>
        <p:nvPicPr>
          <p:cNvPr id="10" name="Picture 4" descr="Corner-01 copy.png"/>
          <p:cNvPicPr>
            <a:picLocks noChangeAspect="1"/>
          </p:cNvPicPr>
          <p:nvPr/>
        </p:nvPicPr>
        <p:blipFill>
          <a:blip r:embed="rId6" cstate="screen">
            <a:extLst>
              <a:ext uri="{28A0092B-C50C-407E-A947-70E740481C1C}">
                <a14:useLocalDpi xmlns:a14="http://schemas.microsoft.com/office/drawing/2010/main" val="0"/>
              </a:ext>
            </a:extLst>
          </a:blip>
          <a:srcRect/>
          <a:stretch>
            <a:fillRect/>
          </a:stretch>
        </p:blipFill>
        <p:spPr bwMode="auto">
          <a:xfrm>
            <a:off x="0" y="4310063"/>
            <a:ext cx="91440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9" name="Picture 7" descr="Cover - Airplane.jpg"/>
          <p:cNvPicPr>
            <a:picLocks noChangeAspect="1"/>
          </p:cNvPicPr>
          <p:nvPr/>
        </p:nvPicPr>
        <p:blipFill>
          <a:blip r:embed="rId7" cstate="screen">
            <a:extLst>
              <a:ext uri="{28A0092B-C50C-407E-A947-70E740481C1C}">
                <a14:useLocalDpi xmlns:a14="http://schemas.microsoft.com/office/drawing/2010/main" val="0"/>
              </a:ext>
            </a:extLst>
          </a:blip>
          <a:srcRect/>
          <a:stretch>
            <a:fillRect/>
          </a:stretch>
        </p:blipFill>
        <p:spPr bwMode="auto">
          <a:xfrm>
            <a:off x="3573463" y="-7938"/>
            <a:ext cx="5570537" cy="19050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31" name="Picture 2" descr="\\localhost\Volumes\DMS-Server\Clients\Honeywell PPT \Honeywell - Freestanding Logos\Honeywell - Freestanding Logo RGB.png"/>
          <p:cNvPicPr>
            <a:picLocks noChangeAspect="1"/>
          </p:cNvPicPr>
          <p:nvPr/>
        </p:nvPicPr>
        <p:blipFill>
          <a:blip r:embed="rId8" r:link="rId9" cstate="screen">
            <a:extLst>
              <a:ext uri="{28A0092B-C50C-407E-A947-70E740481C1C}">
                <a14:useLocalDpi xmlns:a14="http://schemas.microsoft.com/office/drawing/2010/main" val="0"/>
              </a:ext>
            </a:extLst>
          </a:blip>
          <a:srcRect/>
          <a:stretch>
            <a:fillRect/>
          </a:stretch>
        </p:blipFill>
        <p:spPr bwMode="auto">
          <a:xfrm>
            <a:off x="7251700" y="6199188"/>
            <a:ext cx="14255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3573462" y="2021816"/>
            <a:ext cx="2749627" cy="1902822"/>
          </a:xfrm>
          <a:prstGeom prst="rect">
            <a:avLst/>
          </a:prstGeom>
        </p:spPr>
      </p:pic>
    </p:spTree>
  </p:cSld>
  <p:clrMap bg1="lt1" tx1="dk1" bg2="lt2" tx2="dk2" accent1="accent1" accent2="accent2" accent3="accent3" accent4="accent4" accent5="accent5" accent6="accent6" hlink="hlink" folHlink="folHlink"/>
  <p:sldLayoutIdLst>
    <p:sldLayoutId id="2147493514" r:id="rId1"/>
  </p:sldLayoutIdLst>
  <p:hf hdr="0" ftr="0" dt="0"/>
  <p:txStyles>
    <p:titleStyle>
      <a:lvl1pPr algn="l" defTabSz="457200" rtl="0" eaLnBrk="1" fontAlgn="base" hangingPunct="1">
        <a:spcBef>
          <a:spcPct val="0"/>
        </a:spcBef>
        <a:spcAft>
          <a:spcPct val="0"/>
        </a:spcAft>
        <a:defRPr sz="2400" kern="1200">
          <a:solidFill>
            <a:schemeClr val="tx1"/>
          </a:solidFill>
          <a:latin typeface="HelveticaNeue BoldCond"/>
          <a:ea typeface="HelveticaNeue BoldCond"/>
          <a:cs typeface="HelveticaNeue BoldCond"/>
        </a:defRPr>
      </a:lvl1pPr>
      <a:lvl2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2pPr>
      <a:lvl3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3pPr>
      <a:lvl4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4pPr>
      <a:lvl5pPr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5pPr>
      <a:lvl6pPr marL="4572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6pPr>
      <a:lvl7pPr marL="9144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7pPr>
      <a:lvl8pPr marL="13716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8pPr>
      <a:lvl9pPr marL="1828800" algn="l" defTabSz="457200" rtl="0" eaLnBrk="1" fontAlgn="base" hangingPunct="1">
        <a:spcBef>
          <a:spcPct val="0"/>
        </a:spcBef>
        <a:spcAft>
          <a:spcPct val="0"/>
        </a:spcAft>
        <a:defRPr sz="2400">
          <a:solidFill>
            <a:schemeClr val="tx1"/>
          </a:solidFill>
          <a:latin typeface="HelveticaNeue BoldCond"/>
          <a:ea typeface="HelveticaNeue BoldCond"/>
          <a:cs typeface="HelveticaNeue BoldCond"/>
        </a:defRPr>
      </a:lvl9pPr>
    </p:titleStyle>
    <p:bodyStyle>
      <a:lvl1pPr algn="l" defTabSz="457200" rtl="0" eaLnBrk="1" fontAlgn="base" hangingPunct="1">
        <a:spcBef>
          <a:spcPct val="20000"/>
        </a:spcBef>
        <a:spcAft>
          <a:spcPct val="0"/>
        </a:spcAft>
        <a:buFont typeface="Arial" charset="0"/>
        <a:defRPr kern="1200">
          <a:solidFill>
            <a:schemeClr val="tx1"/>
          </a:solidFill>
          <a:latin typeface="Helvetica 55 Roman"/>
          <a:ea typeface="Helvetica 55 Roman"/>
          <a:cs typeface="Helvetica 55 Roman"/>
        </a:defRPr>
      </a:lvl1pPr>
      <a:lvl2pPr marL="742950" indent="-285750" algn="l" defTabSz="457200" rtl="0" eaLnBrk="1" fontAlgn="base" hangingPunct="1">
        <a:spcBef>
          <a:spcPct val="20000"/>
        </a:spcBef>
        <a:spcAft>
          <a:spcPct val="0"/>
        </a:spcAft>
        <a:buFont typeface="Arial" charset="0"/>
        <a:buChar char="•"/>
        <a:defRPr sz="1600" kern="1200">
          <a:solidFill>
            <a:schemeClr val="tx1"/>
          </a:solidFill>
          <a:latin typeface="Helvetica Neue"/>
          <a:ea typeface="Helvetica Neue"/>
          <a:cs typeface="Helvetica Neue"/>
        </a:defRPr>
      </a:lvl2pPr>
      <a:lvl3pPr marL="1143000" indent="-228600" algn="l" defTabSz="457200" rtl="0" eaLnBrk="1" fontAlgn="base" hangingPunct="1">
        <a:spcBef>
          <a:spcPct val="20000"/>
        </a:spcBef>
        <a:spcAft>
          <a:spcPct val="0"/>
        </a:spcAft>
        <a:buSzPct val="90000"/>
        <a:buFont typeface="Courier New" charset="0"/>
        <a:buChar char="o"/>
        <a:defRPr sz="1400" kern="1200">
          <a:solidFill>
            <a:schemeClr val="tx1"/>
          </a:solidFill>
          <a:latin typeface="Helvetica Neue"/>
          <a:ea typeface="Helvetica Neue"/>
          <a:cs typeface="Helvetica Neue"/>
        </a:defRPr>
      </a:lvl3pPr>
      <a:lvl4pPr marL="1600200" indent="-228600" algn="l" defTabSz="457200" rtl="0" eaLnBrk="1" fontAlgn="base" hangingPunct="1">
        <a:spcBef>
          <a:spcPct val="20000"/>
        </a:spcBef>
        <a:spcAft>
          <a:spcPct val="0"/>
        </a:spcAft>
        <a:buFont typeface="Arial" charset="0"/>
        <a:buChar char="–"/>
        <a:defRPr sz="2000" kern="1200">
          <a:solidFill>
            <a:schemeClr val="tx1"/>
          </a:solidFill>
          <a:latin typeface="Helvetica Neue"/>
          <a:ea typeface="Helvetica Neue"/>
          <a:cs typeface="Helvetica Neue"/>
        </a:defRPr>
      </a:lvl4pPr>
      <a:lvl5pPr marL="2057400" indent="-228600" algn="l" defTabSz="457200" rtl="0" eaLnBrk="1" fontAlgn="base" hangingPunct="1">
        <a:spcBef>
          <a:spcPct val="20000"/>
        </a:spcBef>
        <a:spcAft>
          <a:spcPct val="0"/>
        </a:spcAft>
        <a:buFont typeface="Arial"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pic>
        <p:nvPicPr>
          <p:cNvPr id="2050" name="Picture 2"/>
          <p:cNvPicPr>
            <a:picLocks noChangeAspect="1"/>
          </p:cNvPicPr>
          <p:nvPr/>
        </p:nvPicPr>
        <p:blipFill>
          <a:blip r:embed="rId3" cstate="screen">
            <a:extLst>
              <a:ext uri="{28A0092B-C50C-407E-A947-70E740481C1C}">
                <a14:useLocalDpi xmlns:a14="http://schemas.microsoft.com/office/drawing/2010/main" val="0"/>
              </a:ext>
            </a:extLst>
          </a:blip>
          <a:srcRect/>
          <a:stretch>
            <a:fillRect/>
          </a:stretch>
        </p:blipFill>
        <p:spPr bwMode="auto">
          <a:xfrm>
            <a:off x="0" y="0"/>
            <a:ext cx="9144000" cy="6049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1" name="Picture 4" descr="Corner-01 copy.png"/>
          <p:cNvPicPr>
            <a:picLocks noChangeAspect="1"/>
          </p:cNvPicPr>
          <p:nvPr/>
        </p:nvPicPr>
        <p:blipFill>
          <a:blip r:embed="rId4" cstate="screen">
            <a:extLst>
              <a:ext uri="{28A0092B-C50C-407E-A947-70E740481C1C}">
                <a14:useLocalDpi xmlns:a14="http://schemas.microsoft.com/office/drawing/2010/main" val="0"/>
              </a:ext>
            </a:extLst>
          </a:blip>
          <a:srcRect/>
          <a:stretch>
            <a:fillRect/>
          </a:stretch>
        </p:blipFill>
        <p:spPr bwMode="auto">
          <a:xfrm>
            <a:off x="0" y="4310063"/>
            <a:ext cx="9144000"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5" descr="\\localhost\Volumes\DMS-Server\Clients\Honeywell PPT \Honeywell - Freestanding Logos\Honeywell - Freestanding Logo RGB.png"/>
          <p:cNvPicPr>
            <a:picLocks noChangeAspect="1"/>
          </p:cNvPicPr>
          <p:nvPr/>
        </p:nvPicPr>
        <p:blipFill>
          <a:blip r:embed="rId5" r:link="rId6" cstate="screen">
            <a:extLst>
              <a:ext uri="{28A0092B-C50C-407E-A947-70E740481C1C}">
                <a14:useLocalDpi xmlns:a14="http://schemas.microsoft.com/office/drawing/2010/main" val="0"/>
              </a:ext>
            </a:extLst>
          </a:blip>
          <a:srcRect/>
          <a:stretch>
            <a:fillRect/>
          </a:stretch>
        </p:blipFill>
        <p:spPr bwMode="auto">
          <a:xfrm>
            <a:off x="7251700" y="6199188"/>
            <a:ext cx="1425575" cy="266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 bg1="lt1" tx1="dk1" bg2="lt2" tx2="dk2" accent1="accent1" accent2="accent2" accent3="accent3" accent4="accent4" accent5="accent5" accent6="accent6" hlink="hlink" folHlink="folHlink"/>
  <p:sldLayoutIdLst>
    <p:sldLayoutId id="2147493515" r:id="rId1"/>
  </p:sldLayoutIdLst>
  <p:hf hdr="0" ftr="0" dt="0"/>
  <p:txStyles>
    <p:titleStyle>
      <a:lvl1pPr algn="l" defTabSz="457200" rtl="0" eaLnBrk="0" fontAlgn="base" hangingPunct="0">
        <a:spcBef>
          <a:spcPct val="0"/>
        </a:spcBef>
        <a:spcAft>
          <a:spcPct val="0"/>
        </a:spcAft>
        <a:defRPr sz="2400" kern="1200">
          <a:solidFill>
            <a:schemeClr val="tx1"/>
          </a:solidFill>
          <a:latin typeface="HelveticaNeue BoldCond"/>
          <a:ea typeface="HelveticaNeue BoldCond"/>
          <a:cs typeface="HelveticaNeue BoldCond"/>
        </a:defRPr>
      </a:lvl1pPr>
      <a:lvl2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2pPr>
      <a:lvl3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3pPr>
      <a:lvl4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4pPr>
      <a:lvl5pPr algn="l" defTabSz="457200" rtl="0" eaLnBrk="0" fontAlgn="base" hangingPunct="0">
        <a:spcBef>
          <a:spcPct val="0"/>
        </a:spcBef>
        <a:spcAft>
          <a:spcPct val="0"/>
        </a:spcAft>
        <a:defRPr sz="2400">
          <a:solidFill>
            <a:schemeClr val="tx1"/>
          </a:solidFill>
          <a:latin typeface="HelveticaNeue BoldCond"/>
          <a:ea typeface="HelveticaNeue BoldCond"/>
          <a:cs typeface="HelveticaNeue BoldCond"/>
        </a:defRPr>
      </a:lvl5pPr>
      <a:lvl6pPr marL="457200" algn="l" defTabSz="457200" rtl="0" fontAlgn="base">
        <a:spcBef>
          <a:spcPct val="0"/>
        </a:spcBef>
        <a:spcAft>
          <a:spcPct val="0"/>
        </a:spcAft>
        <a:defRPr sz="2400">
          <a:solidFill>
            <a:schemeClr val="tx1"/>
          </a:solidFill>
          <a:latin typeface="HelveticaNeue BoldCond"/>
          <a:ea typeface="HelveticaNeue BoldCond"/>
          <a:cs typeface="HelveticaNeue BoldCond"/>
        </a:defRPr>
      </a:lvl6pPr>
      <a:lvl7pPr marL="914400" algn="l" defTabSz="457200" rtl="0" fontAlgn="base">
        <a:spcBef>
          <a:spcPct val="0"/>
        </a:spcBef>
        <a:spcAft>
          <a:spcPct val="0"/>
        </a:spcAft>
        <a:defRPr sz="2400">
          <a:solidFill>
            <a:schemeClr val="tx1"/>
          </a:solidFill>
          <a:latin typeface="HelveticaNeue BoldCond"/>
          <a:ea typeface="HelveticaNeue BoldCond"/>
          <a:cs typeface="HelveticaNeue BoldCond"/>
        </a:defRPr>
      </a:lvl7pPr>
      <a:lvl8pPr marL="1371600" algn="l" defTabSz="457200" rtl="0" fontAlgn="base">
        <a:spcBef>
          <a:spcPct val="0"/>
        </a:spcBef>
        <a:spcAft>
          <a:spcPct val="0"/>
        </a:spcAft>
        <a:defRPr sz="2400">
          <a:solidFill>
            <a:schemeClr val="tx1"/>
          </a:solidFill>
          <a:latin typeface="HelveticaNeue BoldCond"/>
          <a:ea typeface="HelveticaNeue BoldCond"/>
          <a:cs typeface="HelveticaNeue BoldCond"/>
        </a:defRPr>
      </a:lvl8pPr>
      <a:lvl9pPr marL="1828800" algn="l" defTabSz="457200" rtl="0" fontAlgn="base">
        <a:spcBef>
          <a:spcPct val="0"/>
        </a:spcBef>
        <a:spcAft>
          <a:spcPct val="0"/>
        </a:spcAft>
        <a:defRPr sz="2400">
          <a:solidFill>
            <a:schemeClr val="tx1"/>
          </a:solidFill>
          <a:latin typeface="HelveticaNeue BoldCond"/>
          <a:ea typeface="HelveticaNeue BoldCond"/>
          <a:cs typeface="HelveticaNeue BoldCond"/>
        </a:defRPr>
      </a:lvl9pPr>
    </p:titleStyle>
    <p:bodyStyle>
      <a:lvl1pPr algn="l" defTabSz="457200" rtl="0" eaLnBrk="0" fontAlgn="base" hangingPunct="0">
        <a:spcBef>
          <a:spcPct val="20000"/>
        </a:spcBef>
        <a:spcAft>
          <a:spcPct val="0"/>
        </a:spcAft>
        <a:buFont typeface="Arial" charset="0"/>
        <a:defRPr kern="1200">
          <a:solidFill>
            <a:schemeClr val="tx1"/>
          </a:solidFill>
          <a:latin typeface="Helvetica 55 Roman"/>
          <a:ea typeface="Helvetica 55 Roman"/>
          <a:cs typeface="Helvetica 55 Roman"/>
        </a:defRPr>
      </a:lvl1pPr>
      <a:lvl2pPr marL="742950" indent="-285750" algn="l" defTabSz="457200" rtl="0" eaLnBrk="0" fontAlgn="base" hangingPunct="0">
        <a:spcBef>
          <a:spcPct val="20000"/>
        </a:spcBef>
        <a:spcAft>
          <a:spcPct val="0"/>
        </a:spcAft>
        <a:buFont typeface="Arial" charset="0"/>
        <a:buChar char="•"/>
        <a:defRPr sz="1600" kern="1200">
          <a:solidFill>
            <a:schemeClr val="tx1"/>
          </a:solidFill>
          <a:latin typeface="Helvetica Neue"/>
          <a:ea typeface="Helvetica Neue"/>
          <a:cs typeface="Helvetica Neue"/>
        </a:defRPr>
      </a:lvl2pPr>
      <a:lvl3pPr marL="1143000" indent="-228600" algn="l" defTabSz="457200" rtl="0" eaLnBrk="0" fontAlgn="base" hangingPunct="0">
        <a:spcBef>
          <a:spcPct val="20000"/>
        </a:spcBef>
        <a:spcAft>
          <a:spcPct val="0"/>
        </a:spcAft>
        <a:buSzPct val="90000"/>
        <a:buFont typeface="Courier New" charset="0"/>
        <a:buChar char="o"/>
        <a:defRPr sz="1400" kern="1200">
          <a:solidFill>
            <a:schemeClr val="tx1"/>
          </a:solidFill>
          <a:latin typeface="Helvetica Neue"/>
          <a:ea typeface="Helvetica Neue"/>
          <a:cs typeface="Helvetica Neue"/>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
        <p:nvSpPr>
          <p:cNvPr id="7" name="Round Single Corner Rectangle 1"/>
          <p:cNvSpPr>
            <a:spLocks noChangeAspect="1"/>
          </p:cNvSpPr>
          <p:nvPr/>
        </p:nvSpPr>
        <p:spPr>
          <a:xfrm rot="5400000">
            <a:off x="7772400" y="0"/>
            <a:ext cx="1371600" cy="1371542"/>
          </a:xfrm>
          <a:custGeom>
            <a:avLst/>
            <a:gdLst>
              <a:gd name="connsiteX0" fmla="*/ 0 w 1371600"/>
              <a:gd name="connsiteY0" fmla="*/ 0 h 1532236"/>
              <a:gd name="connsiteX1" fmla="*/ 1142995 w 1371600"/>
              <a:gd name="connsiteY1" fmla="*/ 0 h 1532236"/>
              <a:gd name="connsiteX2" fmla="*/ 1371600 w 1371600"/>
              <a:gd name="connsiteY2" fmla="*/ 228605 h 1532236"/>
              <a:gd name="connsiteX3" fmla="*/ 1371600 w 1371600"/>
              <a:gd name="connsiteY3" fmla="*/ 1532236 h 1532236"/>
              <a:gd name="connsiteX4" fmla="*/ 0 w 1371600"/>
              <a:gd name="connsiteY4" fmla="*/ 1532236 h 1532236"/>
              <a:gd name="connsiteX5" fmla="*/ 0 w 1371600"/>
              <a:gd name="connsiteY5" fmla="*/ 0 h 1532236"/>
              <a:gd name="connsiteX0" fmla="*/ 0 w 1371600"/>
              <a:gd name="connsiteY0" fmla="*/ 0 h 1532236"/>
              <a:gd name="connsiteX1" fmla="*/ 1142995 w 1371600"/>
              <a:gd name="connsiteY1" fmla="*/ 0 h 1532236"/>
              <a:gd name="connsiteX2" fmla="*/ 1371600 w 1371600"/>
              <a:gd name="connsiteY2" fmla="*/ 228605 h 1532236"/>
              <a:gd name="connsiteX3" fmla="*/ 0 w 1371600"/>
              <a:gd name="connsiteY3" fmla="*/ 1532236 h 1532236"/>
              <a:gd name="connsiteX4" fmla="*/ 0 w 1371600"/>
              <a:gd name="connsiteY4"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8 h 1532244"/>
              <a:gd name="connsiteX1" fmla="*/ 1142995 w 1142995"/>
              <a:gd name="connsiteY1" fmla="*/ 8 h 1532244"/>
              <a:gd name="connsiteX2" fmla="*/ 0 w 1142995"/>
              <a:gd name="connsiteY2" fmla="*/ 1532244 h 1532244"/>
              <a:gd name="connsiteX3" fmla="*/ 0 w 1142995"/>
              <a:gd name="connsiteY3" fmla="*/ 8 h 1532244"/>
              <a:gd name="connsiteX0" fmla="*/ 0 w 1142995"/>
              <a:gd name="connsiteY0" fmla="*/ 9 h 1532245"/>
              <a:gd name="connsiteX1" fmla="*/ 1142995 w 1142995"/>
              <a:gd name="connsiteY1" fmla="*/ 9 h 1532245"/>
              <a:gd name="connsiteX2" fmla="*/ 0 w 1142995"/>
              <a:gd name="connsiteY2" fmla="*/ 1532245 h 1532245"/>
              <a:gd name="connsiteX3" fmla="*/ 0 w 1142995"/>
              <a:gd name="connsiteY3" fmla="*/ 9 h 1532245"/>
              <a:gd name="connsiteX0" fmla="*/ 0 w 1142995"/>
              <a:gd name="connsiteY0" fmla="*/ 9 h 1532245"/>
              <a:gd name="connsiteX1" fmla="*/ 1142995 w 1142995"/>
              <a:gd name="connsiteY1" fmla="*/ 9 h 1532245"/>
              <a:gd name="connsiteX2" fmla="*/ 0 w 1142995"/>
              <a:gd name="connsiteY2" fmla="*/ 1532245 h 1532245"/>
              <a:gd name="connsiteX3" fmla="*/ 0 w 1142995"/>
              <a:gd name="connsiteY3" fmla="*/ 9 h 1532245"/>
              <a:gd name="connsiteX0" fmla="*/ 0 w 1142995"/>
              <a:gd name="connsiteY0" fmla="*/ 9 h 1532245"/>
              <a:gd name="connsiteX1" fmla="*/ 1142995 w 1142995"/>
              <a:gd name="connsiteY1" fmla="*/ 9 h 1532245"/>
              <a:gd name="connsiteX2" fmla="*/ 0 w 1142995"/>
              <a:gd name="connsiteY2" fmla="*/ 1532245 h 1532245"/>
              <a:gd name="connsiteX3" fmla="*/ 0 w 1142995"/>
              <a:gd name="connsiteY3" fmla="*/ 9 h 1532245"/>
              <a:gd name="connsiteX0" fmla="*/ 4012 w 1147007"/>
              <a:gd name="connsiteY0" fmla="*/ 9 h 1532245"/>
              <a:gd name="connsiteX1" fmla="*/ 1147007 w 1147007"/>
              <a:gd name="connsiteY1" fmla="*/ 9 h 1532245"/>
              <a:gd name="connsiteX2" fmla="*/ 4012 w 1147007"/>
              <a:gd name="connsiteY2" fmla="*/ 1532245 h 1532245"/>
              <a:gd name="connsiteX3" fmla="*/ 4012 w 1147007"/>
              <a:gd name="connsiteY3" fmla="*/ 9 h 1532245"/>
              <a:gd name="connsiteX0" fmla="*/ 0 w 1142995"/>
              <a:gd name="connsiteY0" fmla="*/ 9 h 1532245"/>
              <a:gd name="connsiteX1" fmla="*/ 1142995 w 1142995"/>
              <a:gd name="connsiteY1" fmla="*/ 9 h 1532245"/>
              <a:gd name="connsiteX2" fmla="*/ 0 w 1142995"/>
              <a:gd name="connsiteY2" fmla="*/ 1532245 h 1532245"/>
              <a:gd name="connsiteX3" fmla="*/ 0 w 1142995"/>
              <a:gd name="connsiteY3" fmla="*/ 9 h 1532245"/>
              <a:gd name="connsiteX0" fmla="*/ 0 w 1142995"/>
              <a:gd name="connsiteY0" fmla="*/ 64 h 1532300"/>
              <a:gd name="connsiteX1" fmla="*/ 1142995 w 1142995"/>
              <a:gd name="connsiteY1" fmla="*/ 64 h 1532300"/>
              <a:gd name="connsiteX2" fmla="*/ 0 w 1142995"/>
              <a:gd name="connsiteY2" fmla="*/ 1532300 h 1532300"/>
              <a:gd name="connsiteX3" fmla="*/ 0 w 1142995"/>
              <a:gd name="connsiteY3" fmla="*/ 64 h 1532300"/>
              <a:gd name="connsiteX0" fmla="*/ 0 w 1142995"/>
              <a:gd name="connsiteY0" fmla="*/ 64 h 1532300"/>
              <a:gd name="connsiteX1" fmla="*/ 1142995 w 1142995"/>
              <a:gd name="connsiteY1" fmla="*/ 64 h 1532300"/>
              <a:gd name="connsiteX2" fmla="*/ 0 w 1142995"/>
              <a:gd name="connsiteY2" fmla="*/ 1532300 h 1532300"/>
              <a:gd name="connsiteX3" fmla="*/ 0 w 1142995"/>
              <a:gd name="connsiteY3" fmla="*/ 64 h 1532300"/>
              <a:gd name="connsiteX0" fmla="*/ 0 w 1142995"/>
              <a:gd name="connsiteY0" fmla="*/ 76 h 1532312"/>
              <a:gd name="connsiteX1" fmla="*/ 1142995 w 1142995"/>
              <a:gd name="connsiteY1" fmla="*/ 76 h 1532312"/>
              <a:gd name="connsiteX2" fmla="*/ 0 w 1142995"/>
              <a:gd name="connsiteY2" fmla="*/ 1532312 h 1532312"/>
              <a:gd name="connsiteX3" fmla="*/ 0 w 1142995"/>
              <a:gd name="connsiteY3" fmla="*/ 76 h 1532312"/>
              <a:gd name="connsiteX0" fmla="*/ 0 w 1142995"/>
              <a:gd name="connsiteY0" fmla="*/ 83 h 1532319"/>
              <a:gd name="connsiteX1" fmla="*/ 1142995 w 1142995"/>
              <a:gd name="connsiteY1" fmla="*/ 83 h 1532319"/>
              <a:gd name="connsiteX2" fmla="*/ 0 w 1142995"/>
              <a:gd name="connsiteY2" fmla="*/ 1532319 h 1532319"/>
              <a:gd name="connsiteX3" fmla="*/ 0 w 1142995"/>
              <a:gd name="connsiteY3" fmla="*/ 83 h 1532319"/>
              <a:gd name="connsiteX0" fmla="*/ 0 w 1142995"/>
              <a:gd name="connsiteY0" fmla="*/ 87 h 1532323"/>
              <a:gd name="connsiteX1" fmla="*/ 1142995 w 1142995"/>
              <a:gd name="connsiteY1" fmla="*/ 87 h 1532323"/>
              <a:gd name="connsiteX2" fmla="*/ 0 w 1142995"/>
              <a:gd name="connsiteY2" fmla="*/ 1532323 h 1532323"/>
              <a:gd name="connsiteX3" fmla="*/ 0 w 1142995"/>
              <a:gd name="connsiteY3" fmla="*/ 87 h 1532323"/>
              <a:gd name="connsiteX0" fmla="*/ 0 w 1142995"/>
              <a:gd name="connsiteY0" fmla="*/ 87 h 1532323"/>
              <a:gd name="connsiteX1" fmla="*/ 1142995 w 1142995"/>
              <a:gd name="connsiteY1" fmla="*/ 87 h 1532323"/>
              <a:gd name="connsiteX2" fmla="*/ 0 w 1142995"/>
              <a:gd name="connsiteY2" fmla="*/ 1532323 h 1532323"/>
              <a:gd name="connsiteX3" fmla="*/ 0 w 1142995"/>
              <a:gd name="connsiteY3" fmla="*/ 87 h 1532323"/>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 name="connsiteX0" fmla="*/ 0 w 1142995"/>
              <a:gd name="connsiteY0" fmla="*/ 0 h 1532236"/>
              <a:gd name="connsiteX1" fmla="*/ 1142995 w 1142995"/>
              <a:gd name="connsiteY1" fmla="*/ 0 h 1532236"/>
              <a:gd name="connsiteX2" fmla="*/ 0 w 1142995"/>
              <a:gd name="connsiteY2" fmla="*/ 1532236 h 1532236"/>
              <a:gd name="connsiteX3" fmla="*/ 0 w 1142995"/>
              <a:gd name="connsiteY3" fmla="*/ 0 h 1532236"/>
            </a:gdLst>
            <a:ahLst/>
            <a:cxnLst>
              <a:cxn ang="0">
                <a:pos x="connsiteX0" y="connsiteY0"/>
              </a:cxn>
              <a:cxn ang="0">
                <a:pos x="connsiteX1" y="connsiteY1"/>
              </a:cxn>
              <a:cxn ang="0">
                <a:pos x="connsiteX2" y="connsiteY2"/>
              </a:cxn>
              <a:cxn ang="0">
                <a:pos x="connsiteX3" y="connsiteY3"/>
              </a:cxn>
            </a:cxnLst>
            <a:rect l="l" t="t" r="r" b="b"/>
            <a:pathLst>
              <a:path w="1142995" h="1532236">
                <a:moveTo>
                  <a:pt x="0" y="0"/>
                </a:moveTo>
                <a:lnTo>
                  <a:pt x="1142995" y="0"/>
                </a:lnTo>
                <a:cubicBezTo>
                  <a:pt x="511969" y="21249"/>
                  <a:pt x="3930" y="739945"/>
                  <a:pt x="0" y="1532236"/>
                </a:cubicBezTo>
                <a:cubicBezTo>
                  <a:pt x="4519" y="403311"/>
                  <a:pt x="0" y="510745"/>
                  <a:pt x="0" y="0"/>
                </a:cubicBezTo>
                <a:close/>
              </a:path>
            </a:pathLst>
          </a:custGeom>
          <a:solidFill>
            <a:schemeClr val="accent3"/>
          </a:solidFill>
          <a:ln w="9525" cmpd="sng">
            <a:noFill/>
          </a:ln>
          <a:effectLst>
            <a:innerShdw blurRad="127000" dist="25400" dir="2700000">
              <a:schemeClr val="accent3">
                <a:lumMod val="50000"/>
                <a:alpha val="40000"/>
              </a:schemeClr>
            </a:innerShdw>
          </a:effectLst>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a:t> </a:t>
            </a:r>
          </a:p>
        </p:txBody>
      </p:sp>
      <p:sp>
        <p:nvSpPr>
          <p:cNvPr id="3075" name="Title Placeholder 1"/>
          <p:cNvSpPr>
            <a:spLocks noGrp="1"/>
          </p:cNvSpPr>
          <p:nvPr>
            <p:ph type="title"/>
          </p:nvPr>
        </p:nvSpPr>
        <p:spPr bwMode="auto">
          <a:xfrm>
            <a:off x="534988" y="357188"/>
            <a:ext cx="8102600" cy="498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ltLang="en-US"/>
              <a:t>CLICK TO EDIT MASTER TITLE STYLE</a:t>
            </a:r>
          </a:p>
        </p:txBody>
      </p:sp>
      <p:sp>
        <p:nvSpPr>
          <p:cNvPr id="3076" name="Rectangle 23"/>
          <p:cNvSpPr>
            <a:spLocks noChangeArrowheads="1"/>
          </p:cNvSpPr>
          <p:nvPr/>
        </p:nvSpPr>
        <p:spPr bwMode="auto">
          <a:xfrm>
            <a:off x="-71774" y="6505789"/>
            <a:ext cx="7032694" cy="415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defTabSz="457200" fontAlgn="base">
              <a:spcBef>
                <a:spcPct val="0"/>
              </a:spcBef>
              <a:spcAft>
                <a:spcPct val="0"/>
              </a:spcAft>
              <a:defRPr>
                <a:solidFill>
                  <a:schemeClr val="tx1"/>
                </a:solidFill>
                <a:latin typeface="Arial" panose="020B0604020202020204" pitchFamily="34" charset="0"/>
              </a:defRPr>
            </a:lvl6pPr>
            <a:lvl7pPr marL="2971800" indent="-228600" defTabSz="457200" fontAlgn="base">
              <a:spcBef>
                <a:spcPct val="0"/>
              </a:spcBef>
              <a:spcAft>
                <a:spcPct val="0"/>
              </a:spcAft>
              <a:defRPr>
                <a:solidFill>
                  <a:schemeClr val="tx1"/>
                </a:solidFill>
                <a:latin typeface="Arial" panose="020B0604020202020204" pitchFamily="34" charset="0"/>
              </a:defRPr>
            </a:lvl7pPr>
            <a:lvl8pPr marL="3429000" indent="-228600" defTabSz="457200" fontAlgn="base">
              <a:spcBef>
                <a:spcPct val="0"/>
              </a:spcBef>
              <a:spcAft>
                <a:spcPct val="0"/>
              </a:spcAft>
              <a:defRPr>
                <a:solidFill>
                  <a:schemeClr val="tx1"/>
                </a:solidFill>
                <a:latin typeface="Arial" panose="020B0604020202020204" pitchFamily="34" charset="0"/>
              </a:defRPr>
            </a:lvl8pPr>
            <a:lvl9pPr marL="3886200" indent="-228600" defTabSz="457200" fontAlgn="base">
              <a:spcBef>
                <a:spcPct val="0"/>
              </a:spcBef>
              <a:spcAft>
                <a:spcPct val="0"/>
              </a:spcAft>
              <a:defRPr>
                <a:solidFill>
                  <a:schemeClr val="tx1"/>
                </a:solidFill>
                <a:latin typeface="Arial" panose="020B0604020202020204" pitchFamily="34" charset="0"/>
              </a:defRPr>
            </a:lvl9pPr>
          </a:lstStyle>
          <a:p>
            <a:pPr eaLnBrk="1" hangingPunct="1">
              <a:defRPr/>
            </a:pPr>
            <a:r>
              <a:rPr lang="en-US" altLang="en-US" sz="700" dirty="0">
                <a:solidFill>
                  <a:schemeClr val="accent2"/>
                </a:solidFill>
                <a:cs typeface="Arial" panose="020B0604020202020204" pitchFamily="34" charset="0"/>
              </a:rPr>
              <a:t>© 2017 by Honeywell International Inc. All rights reserved.</a:t>
            </a:r>
          </a:p>
          <a:p>
            <a:pPr eaLnBrk="1" hangingPunct="1">
              <a:defRPr/>
            </a:pPr>
            <a:r>
              <a:rPr lang="en-US" altLang="en-US" sz="700" dirty="0">
                <a:solidFill>
                  <a:schemeClr val="accent2"/>
                </a:solidFill>
                <a:cs typeface="Arial" panose="020B0604020202020204" pitchFamily="34" charset="0"/>
              </a:rPr>
              <a:t>MarineUAS</a:t>
            </a:r>
            <a:r>
              <a:rPr lang="en-US" altLang="en-US" sz="700" baseline="0" dirty="0">
                <a:solidFill>
                  <a:schemeClr val="accent2"/>
                </a:solidFill>
                <a:cs typeface="Arial" panose="020B0604020202020204" pitchFamily="34" charset="0"/>
              </a:rPr>
              <a:t> - </a:t>
            </a:r>
            <a:r>
              <a:rPr lang="en-US" altLang="en-US" sz="700" dirty="0">
                <a:solidFill>
                  <a:schemeClr val="accent2"/>
                </a:solidFill>
                <a:cs typeface="Arial" panose="020B0604020202020204" pitchFamily="34" charset="0"/>
              </a:rPr>
              <a:t>Innovative Training Network on Autonomous Unmanned Aerial Systems for Marine and Coastal Monitoring</a:t>
            </a:r>
          </a:p>
          <a:p>
            <a:pPr eaLnBrk="1" hangingPunct="1">
              <a:defRPr/>
            </a:pPr>
            <a:r>
              <a:rPr lang="en-US" altLang="en-US" sz="700" dirty="0">
                <a:solidFill>
                  <a:schemeClr val="accent2"/>
                </a:solidFill>
                <a:cs typeface="Arial" panose="020B0604020202020204" pitchFamily="34" charset="0"/>
              </a:rPr>
              <a:t>This project has received funding from European Union`s Horizon 2020 research and innovation programme, under the Marie Sklodowska-Curie grant agreement No 642153 </a:t>
            </a:r>
          </a:p>
        </p:txBody>
      </p:sp>
      <p:sp>
        <p:nvSpPr>
          <p:cNvPr id="10" name="Slide Number Placeholder 5"/>
          <p:cNvSpPr>
            <a:spLocks noGrp="1"/>
          </p:cNvSpPr>
          <p:nvPr>
            <p:ph type="sldNum" sz="quarter" idx="4"/>
          </p:nvPr>
        </p:nvSpPr>
        <p:spPr>
          <a:xfrm>
            <a:off x="8734425" y="-28575"/>
            <a:ext cx="506413" cy="504825"/>
          </a:xfrm>
          <a:prstGeom prst="rect">
            <a:avLst/>
          </a:prstGeom>
        </p:spPr>
        <p:txBody>
          <a:bodyPr vert="horz" lIns="91440" tIns="45720" rIns="91440" bIns="45720" rtlCol="0" anchor="ctr"/>
          <a:lstStyle>
            <a:lvl1pPr algn="l" eaLnBrk="1" fontAlgn="auto" hangingPunct="1">
              <a:spcBef>
                <a:spcPts val="0"/>
              </a:spcBef>
              <a:spcAft>
                <a:spcPts val="0"/>
              </a:spcAft>
              <a:defRPr sz="1000" b="1" i="0">
                <a:solidFill>
                  <a:schemeClr val="bg1"/>
                </a:solidFill>
                <a:latin typeface="HelveticaNeue MediumCond"/>
                <a:cs typeface="HelveticaNeue MediumCond"/>
              </a:defRPr>
            </a:lvl1pPr>
          </a:lstStyle>
          <a:p>
            <a:pPr>
              <a:defRPr/>
            </a:pPr>
            <a:fld id="{58E27D68-75D7-1046-B88F-55C44A5ED9A6}" type="slidenum">
              <a:rPr lang="en-US"/>
              <a:pPr>
                <a:defRPr/>
              </a:pPr>
              <a:t>‹#›</a:t>
            </a:fld>
            <a:endParaRPr lang="en-US" dirty="0"/>
          </a:p>
        </p:txBody>
      </p:sp>
      <p:pic>
        <p:nvPicPr>
          <p:cNvPr id="3078" name="Picture 10" descr="\\localhost\Volumes\DMS-Server\Clients\Honeywell PPT \Honeywell - Freestanding Logos\Honeywell - Freestanding Logo RGB.png"/>
          <p:cNvPicPr>
            <a:picLocks noChangeAspect="1"/>
          </p:cNvPicPr>
          <p:nvPr/>
        </p:nvPicPr>
        <p:blipFill>
          <a:blip r:embed="rId10" r:link="rId11" cstate="screen">
            <a:extLst>
              <a:ext uri="{28A0092B-C50C-407E-A947-70E740481C1C}">
                <a14:useLocalDpi xmlns:a14="http://schemas.microsoft.com/office/drawing/2010/main" val="0"/>
              </a:ext>
            </a:extLst>
          </a:blip>
          <a:srcRect/>
          <a:stretch>
            <a:fillRect/>
          </a:stretch>
        </p:blipFill>
        <p:spPr bwMode="auto">
          <a:xfrm>
            <a:off x="7791450" y="6519863"/>
            <a:ext cx="1031875" cy="19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6449986" y="6385163"/>
            <a:ext cx="1251554" cy="328375"/>
          </a:xfrm>
          <a:prstGeom prst="rect">
            <a:avLst/>
          </a:prstGeom>
        </p:spPr>
      </p:pic>
    </p:spTree>
  </p:cSld>
  <p:clrMap bg1="lt1" tx1="dk1" bg2="lt2" tx2="dk2" accent1="accent1" accent2="accent2" accent3="accent3" accent4="accent4" accent5="accent5" accent6="accent6" hlink="hlink" folHlink="folHlink"/>
  <p:sldLayoutIdLst>
    <p:sldLayoutId id="2147493511" r:id="rId1"/>
    <p:sldLayoutId id="2147493516" r:id="rId2"/>
    <p:sldLayoutId id="2147493512" r:id="rId3"/>
    <p:sldLayoutId id="2147493520" r:id="rId4"/>
    <p:sldLayoutId id="2147493517" r:id="rId5"/>
    <p:sldLayoutId id="2147493518" r:id="rId6"/>
    <p:sldLayoutId id="2147493513" r:id="rId7"/>
    <p:sldLayoutId id="2147493519" r:id="rId8"/>
  </p:sldLayoutIdLst>
  <p:hf hdr="0" ftr="0" dt="0"/>
  <p:txStyles>
    <p:titleStyle>
      <a:lvl1pPr algn="l" defTabSz="457200" rtl="0" eaLnBrk="0" fontAlgn="base" hangingPunct="0">
        <a:spcBef>
          <a:spcPct val="0"/>
        </a:spcBef>
        <a:spcAft>
          <a:spcPct val="0"/>
        </a:spcAft>
        <a:defRPr lang="en-US" sz="2800" b="1" kern="1200" dirty="0">
          <a:solidFill>
            <a:schemeClr val="tx1"/>
          </a:solidFill>
          <a:latin typeface="Arial" pitchFamily="34" charset="0"/>
          <a:ea typeface="Arial" charset="0"/>
          <a:cs typeface="Arial" pitchFamily="34" charset="0"/>
        </a:defRPr>
      </a:lvl1pPr>
      <a:lvl2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2pPr>
      <a:lvl3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3pPr>
      <a:lvl4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4pPr>
      <a:lvl5pPr algn="l" defTabSz="457200" rtl="0" eaLnBrk="0" fontAlgn="base" hangingPunct="0">
        <a:spcBef>
          <a:spcPct val="0"/>
        </a:spcBef>
        <a:spcAft>
          <a:spcPct val="0"/>
        </a:spcAft>
        <a:defRPr sz="2800" b="1">
          <a:solidFill>
            <a:schemeClr val="tx1"/>
          </a:solidFill>
          <a:latin typeface="Arial" panose="020B0604020202020204" pitchFamily="34" charset="0"/>
          <a:ea typeface="Arial" charset="0"/>
          <a:cs typeface="Arial" panose="020B0604020202020204" pitchFamily="34" charset="0"/>
        </a:defRPr>
      </a:lvl5pPr>
      <a:lvl6pPr marL="4572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6pPr>
      <a:lvl7pPr marL="9144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7pPr>
      <a:lvl8pPr marL="13716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8pPr>
      <a:lvl9pPr marL="1828800" algn="l" defTabSz="457200" rtl="0" fontAlgn="base">
        <a:spcBef>
          <a:spcPct val="0"/>
        </a:spcBef>
        <a:spcAft>
          <a:spcPct val="0"/>
        </a:spcAft>
        <a:defRPr sz="2400" b="1">
          <a:solidFill>
            <a:schemeClr val="tx1"/>
          </a:solidFill>
          <a:latin typeface="Arial" panose="020B0604020202020204" pitchFamily="34" charset="0"/>
          <a:cs typeface="Arial" panose="020B0604020202020204" pitchFamily="34" charset="0"/>
        </a:defRPr>
      </a:lvl9pPr>
    </p:titleStyle>
    <p:bodyStyle>
      <a:lvl1pPr marL="169863" indent="-169863" algn="l" defTabSz="457200" rtl="0" eaLnBrk="0" fontAlgn="base" hangingPunct="0">
        <a:spcBef>
          <a:spcPct val="20000"/>
        </a:spcBef>
        <a:spcAft>
          <a:spcPct val="0"/>
        </a:spcAft>
        <a:buClr>
          <a:srgbClr val="C00000"/>
        </a:buClr>
        <a:buFont typeface="Arial" charset="0"/>
        <a:buChar char="•"/>
        <a:defRPr sz="2000" kern="1200">
          <a:solidFill>
            <a:schemeClr val="tx1"/>
          </a:solidFill>
          <a:latin typeface="Arial" pitchFamily="34" charset="0"/>
          <a:ea typeface="Arial" charset="0"/>
          <a:cs typeface="Arial" pitchFamily="34" charset="0"/>
        </a:defRPr>
      </a:lvl1pPr>
      <a:lvl2pPr marL="627063" indent="-169863" algn="l" defTabSz="457200" rtl="0" eaLnBrk="0" fontAlgn="base" hangingPunct="0">
        <a:spcBef>
          <a:spcPct val="20000"/>
        </a:spcBef>
        <a:spcAft>
          <a:spcPct val="0"/>
        </a:spcAft>
        <a:buFont typeface="Arial" charset="0"/>
        <a:buChar char="-"/>
        <a:defRPr kern="1200">
          <a:solidFill>
            <a:schemeClr val="tx1"/>
          </a:solidFill>
          <a:latin typeface="Arial" pitchFamily="34" charset="0"/>
          <a:ea typeface="Arial" charset="0"/>
          <a:cs typeface="Arial" pitchFamily="34" charset="0"/>
        </a:defRPr>
      </a:lvl2pPr>
      <a:lvl3pPr marL="1084263" indent="-169863" algn="l" defTabSz="457200" rtl="0" eaLnBrk="0" fontAlgn="base" hangingPunct="0">
        <a:spcBef>
          <a:spcPct val="20000"/>
        </a:spcBef>
        <a:spcAft>
          <a:spcPct val="0"/>
        </a:spcAft>
        <a:buClr>
          <a:srgbClr val="7F7F7F"/>
        </a:buClr>
        <a:buSzPct val="90000"/>
        <a:buFont typeface="Wingdings" charset="2"/>
        <a:buChar char="§"/>
        <a:defRPr sz="1600" kern="1200">
          <a:solidFill>
            <a:schemeClr val="tx1"/>
          </a:solidFill>
          <a:latin typeface="Arial" pitchFamily="34" charset="0"/>
          <a:ea typeface="Arial" charset="0"/>
          <a:cs typeface="Arial" pitchFamily="34" charset="0"/>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a:cs typeface="Helvetica Neue"/>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Helvetica Neue"/>
          <a:ea typeface="Helvetica Neue"/>
          <a:cs typeface="Helvetica Neue"/>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jpeg"/><Relationship Id="rId1" Type="http://schemas.openxmlformats.org/officeDocument/2006/relationships/slideLayout" Target="../slideLayouts/slideLayout3.xml"/><Relationship Id="rId4" Type="http://schemas.openxmlformats.org/officeDocument/2006/relationships/image" Target="../media/image23.jpe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3.xml"/><Relationship Id="rId6" Type="http://schemas.openxmlformats.org/officeDocument/2006/relationships/image" Target="../media/image30.jpeg"/><Relationship Id="rId5" Type="http://schemas.openxmlformats.org/officeDocument/2006/relationships/image" Target="../media/image29.png"/><Relationship Id="rId4" Type="http://schemas.openxmlformats.org/officeDocument/2006/relationships/image" Target="../media/image28.jpeg"/></Relationships>
</file>

<file path=ppt/slides/_rels/slide2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4.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35.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4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41.jpe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3.xml"/><Relationship Id="rId4" Type="http://schemas.openxmlformats.org/officeDocument/2006/relationships/image" Target="../media/image33.jpeg"/></Relationships>
</file>

<file path=ppt/slides/_rels/slide44.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6.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7.xml.rels><?xml version="1.0" encoding="UTF-8" standalone="yes"?>
<Relationships xmlns="http://schemas.openxmlformats.org/package/2006/relationships"><Relationship Id="rId3" Type="http://schemas.openxmlformats.org/officeDocument/2006/relationships/image" Target="../media/image45.emf"/><Relationship Id="rId2" Type="http://schemas.openxmlformats.org/officeDocument/2006/relationships/image" Target="../media/image45.png"/><Relationship Id="rId1" Type="http://schemas.openxmlformats.org/officeDocument/2006/relationships/slideLayout" Target="../slideLayouts/slideLayout3.xml"/><Relationship Id="rId4" Type="http://schemas.openxmlformats.org/officeDocument/2006/relationships/image" Target="../media/image4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3.xml"/><Relationship Id="rId5" Type="http://schemas.openxmlformats.org/officeDocument/2006/relationships/image" Target="../media/image50.jpeg"/><Relationship Id="rId4" Type="http://schemas.openxmlformats.org/officeDocument/2006/relationships/image" Target="../media/image49.png"/></Relationships>
</file>

<file path=ppt/slides/_rels/slide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p:cNvSpPr>
            <a:spLocks noGrp="1"/>
          </p:cNvSpPr>
          <p:nvPr>
            <p:ph type="body" sz="quarter" idx="13"/>
          </p:nvPr>
        </p:nvSpPr>
        <p:spPr/>
        <p:txBody>
          <a:bodyPr/>
          <a:lstStyle/>
          <a:p>
            <a:r>
              <a:rPr lang="en-US" sz="1400" dirty="0"/>
              <a:t>Alojz Gomola, Advanced Technology Europe</a:t>
            </a:r>
          </a:p>
        </p:txBody>
      </p:sp>
      <p:sp>
        <p:nvSpPr>
          <p:cNvPr id="3" name="Text Placeholder 2"/>
          <p:cNvSpPr>
            <a:spLocks noGrp="1"/>
          </p:cNvSpPr>
          <p:nvPr>
            <p:ph type="body" sz="quarter" idx="12"/>
          </p:nvPr>
        </p:nvSpPr>
        <p:spPr/>
        <p:txBody>
          <a:bodyPr/>
          <a:lstStyle/>
          <a:p>
            <a:r>
              <a:rPr lang="en-US" sz="1200" dirty="0"/>
              <a:t>Rules for avoidance system</a:t>
            </a:r>
          </a:p>
        </p:txBody>
      </p:sp>
      <p:sp>
        <p:nvSpPr>
          <p:cNvPr id="4" name="Content Placeholder 3"/>
          <p:cNvSpPr>
            <a:spLocks noGrp="1"/>
          </p:cNvSpPr>
          <p:nvPr>
            <p:ph sz="quarter" idx="10"/>
          </p:nvPr>
        </p:nvSpPr>
        <p:spPr/>
        <p:txBody>
          <a:bodyPr/>
          <a:lstStyle/>
          <a:p>
            <a:r>
              <a:rPr lang="en-US"/>
              <a:t>8</a:t>
            </a:r>
            <a:r>
              <a:rPr lang="en-US" baseline="30000"/>
              <a:t>th</a:t>
            </a:r>
            <a:r>
              <a:rPr lang="en-US"/>
              <a:t>  </a:t>
            </a:r>
            <a:r>
              <a:rPr lang="en-US" dirty="0"/>
              <a:t>August</a:t>
            </a:r>
            <a:r>
              <a:rPr lang="sk-SK" dirty="0"/>
              <a:t> </a:t>
            </a:r>
            <a:r>
              <a:rPr lang="en-US" dirty="0"/>
              <a:t> 2017</a:t>
            </a:r>
          </a:p>
        </p:txBody>
      </p:sp>
      <p:sp>
        <p:nvSpPr>
          <p:cNvPr id="5" name="Text Placeholder 4"/>
          <p:cNvSpPr>
            <a:spLocks noGrp="1"/>
          </p:cNvSpPr>
          <p:nvPr>
            <p:ph type="body" sz="quarter" idx="11"/>
          </p:nvPr>
        </p:nvSpPr>
        <p:spPr>
          <a:xfrm>
            <a:off x="-114300" y="6186742"/>
            <a:ext cx="2176780" cy="261093"/>
          </a:xfrm>
        </p:spPr>
        <p:txBody>
          <a:bodyPr/>
          <a:lstStyle/>
          <a:p>
            <a:r>
              <a:rPr lang="en-US" dirty="0"/>
              <a:t>Prague, </a:t>
            </a:r>
            <a:r>
              <a:rPr lang="en-US" dirty="0" err="1"/>
              <a:t>Czechia</a:t>
            </a:r>
            <a:endParaRPr lang="en-US" dirty="0"/>
          </a:p>
        </p:txBody>
      </p:sp>
    </p:spTree>
    <p:extLst>
      <p:ext uri="{BB962C8B-B14F-4D97-AF65-F5344CB8AC3E}">
        <p14:creationId xmlns:p14="http://schemas.microsoft.com/office/powerpoint/2010/main" val="39346537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Low altitude flight</a:t>
            </a:r>
          </a:p>
        </p:txBody>
      </p:sp>
      <p:sp>
        <p:nvSpPr>
          <p:cNvPr id="3" name="Text Placeholder 2"/>
          <p:cNvSpPr>
            <a:spLocks noGrp="1"/>
          </p:cNvSpPr>
          <p:nvPr>
            <p:ph type="body" sz="quarter" idx="10"/>
          </p:nvPr>
        </p:nvSpPr>
        <p:spPr/>
        <p:txBody>
          <a:bodyPr/>
          <a:lstStyle/>
          <a:p>
            <a:pPr marL="0" indent="0">
              <a:buNone/>
            </a:pPr>
            <a:r>
              <a:rPr lang="en-US" b="1" dirty="0"/>
              <a:t>Long term goals:</a:t>
            </a:r>
          </a:p>
          <a:p>
            <a:r>
              <a:rPr lang="en-US" dirty="0"/>
              <a:t>Follow terrain within given altitude B</a:t>
            </a:r>
          </a:p>
          <a:p>
            <a:r>
              <a:rPr lang="en-US" dirty="0"/>
              <a:t>Avoid detection from adversary</a:t>
            </a:r>
          </a:p>
          <a:p>
            <a:endParaRPr lang="en-US" dirty="0"/>
          </a:p>
          <a:p>
            <a:pPr marL="0" indent="0">
              <a:buNone/>
            </a:pPr>
            <a:r>
              <a:rPr lang="en-US" b="1" dirty="0"/>
              <a:t>Rules:</a:t>
            </a:r>
          </a:p>
          <a:p>
            <a:r>
              <a:rPr lang="en-US" dirty="0"/>
              <a:t>Prioritize trajectory leading closest to the ground</a:t>
            </a:r>
          </a:p>
          <a:p>
            <a:pPr marL="0" indent="0">
              <a:buNone/>
            </a:pPr>
            <a:endParaRPr lang="en-US"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9</a:t>
            </a:fld>
            <a:endParaRPr lang="en-US" dirty="0"/>
          </a:p>
        </p:txBody>
      </p:sp>
      <p:pic>
        <p:nvPicPr>
          <p:cNvPr id="5" name="Picture 4"/>
          <p:cNvPicPr>
            <a:picLocks noChangeAspect="1"/>
          </p:cNvPicPr>
          <p:nvPr/>
        </p:nvPicPr>
        <p:blipFill>
          <a:blip r:embed="rId2"/>
          <a:stretch>
            <a:fillRect/>
          </a:stretch>
        </p:blipFill>
        <p:spPr>
          <a:xfrm>
            <a:off x="514350" y="3479405"/>
            <a:ext cx="8002588" cy="2903933"/>
          </a:xfrm>
          <a:prstGeom prst="rect">
            <a:avLst/>
          </a:prstGeom>
        </p:spPr>
      </p:pic>
    </p:spTree>
    <p:extLst>
      <p:ext uri="{BB962C8B-B14F-4D97-AF65-F5344CB8AC3E}">
        <p14:creationId xmlns:p14="http://schemas.microsoft.com/office/powerpoint/2010/main" val="29006254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Package delivery</a:t>
            </a:r>
          </a:p>
        </p:txBody>
      </p:sp>
      <p:sp>
        <p:nvSpPr>
          <p:cNvPr id="3" name="Text Placeholder 2"/>
          <p:cNvSpPr>
            <a:spLocks noGrp="1"/>
          </p:cNvSpPr>
          <p:nvPr>
            <p:ph type="body" sz="quarter" idx="10"/>
          </p:nvPr>
        </p:nvSpPr>
        <p:spPr/>
        <p:txBody>
          <a:bodyPr/>
          <a:lstStyle/>
          <a:p>
            <a:endParaRPr lang="en-US"/>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10</a:t>
            </a:fld>
            <a:endParaRPr lang="en-US" dirty="0"/>
          </a:p>
        </p:txBody>
      </p:sp>
      <p:pic>
        <p:nvPicPr>
          <p:cNvPr id="6" name="Picture 5"/>
          <p:cNvPicPr>
            <a:picLocks noChangeAspect="1"/>
          </p:cNvPicPr>
          <p:nvPr/>
        </p:nvPicPr>
        <p:blipFill>
          <a:blip r:embed="rId2"/>
          <a:stretch>
            <a:fillRect/>
          </a:stretch>
        </p:blipFill>
        <p:spPr>
          <a:xfrm>
            <a:off x="564471" y="944110"/>
            <a:ext cx="7923438" cy="5466343"/>
          </a:xfrm>
          <a:prstGeom prst="rect">
            <a:avLst/>
          </a:prstGeom>
        </p:spPr>
      </p:pic>
    </p:spTree>
    <p:extLst>
      <p:ext uri="{BB962C8B-B14F-4D97-AF65-F5344CB8AC3E}">
        <p14:creationId xmlns:p14="http://schemas.microsoft.com/office/powerpoint/2010/main" val="108450441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8" y="357810"/>
            <a:ext cx="8002359" cy="962990"/>
          </a:xfrm>
        </p:spPr>
        <p:txBody>
          <a:bodyPr/>
          <a:lstStyle/>
          <a:p>
            <a:pPr marL="0" indent="0">
              <a:buNone/>
            </a:pPr>
            <a:r>
              <a:rPr lang="en-US" i="1" dirty="0"/>
              <a:t>Constraints and rules in non-segregated air space</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11</a:t>
            </a:fld>
            <a:endParaRPr lang="en-US" dirty="0"/>
          </a:p>
        </p:txBody>
      </p:sp>
      <p:pic>
        <p:nvPicPr>
          <p:cNvPr id="4098" name="Picture 2" descr="https://us.123rf.com/450wm/kentoh/kentoh1308/kentoh130800060/21218491-rules-and-regulations-for-law-or-legal-scenarios.jpg?ver=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5192" y="1320799"/>
            <a:ext cx="7850489" cy="50766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780194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4578" y="223838"/>
            <a:ext cx="8002359" cy="495830"/>
          </a:xfrm>
        </p:spPr>
        <p:txBody>
          <a:bodyPr/>
          <a:lstStyle/>
          <a:p>
            <a:r>
              <a:rPr lang="en-US" dirty="0"/>
              <a:t>Airspace level constraints</a:t>
            </a:r>
          </a:p>
        </p:txBody>
      </p:sp>
      <p:sp>
        <p:nvSpPr>
          <p:cNvPr id="3" name="Text Placeholder 2"/>
          <p:cNvSpPr>
            <a:spLocks noGrp="1"/>
          </p:cNvSpPr>
          <p:nvPr>
            <p:ph type="body" sz="quarter" idx="10"/>
          </p:nvPr>
        </p:nvSpPr>
        <p:spPr>
          <a:xfrm>
            <a:off x="514350" y="812800"/>
            <a:ext cx="8002588" cy="5570538"/>
          </a:xfrm>
        </p:spPr>
        <p:txBody>
          <a:bodyPr/>
          <a:lstStyle/>
          <a:p>
            <a:pPr marL="0" indent="0">
              <a:buNone/>
            </a:pPr>
            <a:r>
              <a:rPr lang="en-US" b="1" dirty="0"/>
              <a:t>Traffic in G level of airspace</a:t>
            </a:r>
          </a:p>
          <a:p>
            <a:r>
              <a:rPr lang="en-US" dirty="0"/>
              <a:t>There is possible traffic occurrence under 500 feet AGL</a:t>
            </a:r>
          </a:p>
          <a:p>
            <a:r>
              <a:rPr lang="en-US" dirty="0"/>
              <a:t>Manned aviation is often executing rescue service or emergency maneuvers</a:t>
            </a:r>
          </a:p>
          <a:p>
            <a:r>
              <a:rPr lang="en-US" dirty="0"/>
              <a:t>Portions of G level of airspace can be occupied by restricted fly zones, especially in case of airport surroundings or military exercises.</a:t>
            </a:r>
          </a:p>
          <a:p>
            <a:r>
              <a:rPr lang="en-US" dirty="0"/>
              <a:t>The exceptions for manned operations are given by local flight authority and they are bounded to some altitude levels defined from AMSL</a:t>
            </a:r>
          </a:p>
          <a:p>
            <a:pPr marL="0" indent="0">
              <a:buNone/>
            </a:pPr>
            <a:endParaRPr lang="en-US" b="1" dirty="0"/>
          </a:p>
          <a:p>
            <a:pPr marL="0" indent="0">
              <a:buNone/>
            </a:pPr>
            <a:r>
              <a:rPr lang="en-US" b="1" dirty="0"/>
              <a:t>Traffic in F(E) level of airspace</a:t>
            </a:r>
          </a:p>
          <a:p>
            <a:r>
              <a:rPr lang="en-US" dirty="0"/>
              <a:t>There is expected traffic occurrence over 500 feet AGL to  10k feet AMSL, there is also possibility to encounter larger manned aircrafts due the flight pathways intersections</a:t>
            </a:r>
          </a:p>
          <a:p>
            <a:r>
              <a:rPr lang="en-US" dirty="0"/>
              <a:t>All previous constraints applies</a:t>
            </a:r>
          </a:p>
          <a:p>
            <a:endParaRPr lang="en-US" b="1" dirty="0"/>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12</a:t>
            </a:fld>
            <a:endParaRPr lang="en-US" dirty="0"/>
          </a:p>
        </p:txBody>
      </p:sp>
    </p:spTree>
    <p:extLst>
      <p:ext uri="{BB962C8B-B14F-4D97-AF65-F5344CB8AC3E}">
        <p14:creationId xmlns:p14="http://schemas.microsoft.com/office/powerpoint/2010/main" val="13142018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of air traffic constraints</a:t>
            </a:r>
          </a:p>
        </p:txBody>
      </p:sp>
      <p:sp>
        <p:nvSpPr>
          <p:cNvPr id="3" name="Text Placeholder 2"/>
          <p:cNvSpPr>
            <a:spLocks noGrp="1"/>
          </p:cNvSpPr>
          <p:nvPr>
            <p:ph type="body" sz="quarter" idx="10"/>
          </p:nvPr>
        </p:nvSpPr>
        <p:spPr/>
        <p:txBody>
          <a:bodyPr/>
          <a:lstStyle/>
          <a:p>
            <a:r>
              <a:rPr lang="en-US" dirty="0"/>
              <a:t>Example of air traffic constraints is taken from Czech national air traffic control portal (http://aisview.rlp.cz/)</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13</a:t>
            </a:fld>
            <a:endParaRPr lang="en-US" dirty="0"/>
          </a:p>
        </p:txBody>
      </p:sp>
      <p:grpSp>
        <p:nvGrpSpPr>
          <p:cNvPr id="9" name="Group 8"/>
          <p:cNvGrpSpPr/>
          <p:nvPr/>
        </p:nvGrpSpPr>
        <p:grpSpPr>
          <a:xfrm>
            <a:off x="514350" y="2036730"/>
            <a:ext cx="7588146" cy="4346608"/>
            <a:chOff x="514350" y="2036730"/>
            <a:chExt cx="7588146" cy="4346608"/>
          </a:xfrm>
        </p:grpSpPr>
        <p:pic>
          <p:nvPicPr>
            <p:cNvPr id="5" name="Picture 4"/>
            <p:cNvPicPr>
              <a:picLocks noChangeAspect="1"/>
            </p:cNvPicPr>
            <p:nvPr/>
          </p:nvPicPr>
          <p:blipFill>
            <a:blip r:embed="rId2"/>
            <a:stretch>
              <a:fillRect/>
            </a:stretch>
          </p:blipFill>
          <p:spPr>
            <a:xfrm>
              <a:off x="514350" y="2036730"/>
              <a:ext cx="7588146" cy="4346608"/>
            </a:xfrm>
            <a:prstGeom prst="rect">
              <a:avLst/>
            </a:prstGeom>
          </p:spPr>
        </p:pic>
        <p:sp>
          <p:nvSpPr>
            <p:cNvPr id="6" name="Right Arrow 5"/>
            <p:cNvSpPr/>
            <p:nvPr/>
          </p:nvSpPr>
          <p:spPr>
            <a:xfrm rot="1896633">
              <a:off x="728132" y="2413000"/>
              <a:ext cx="1286933" cy="484632"/>
            </a:xfrm>
            <a:prstGeom prst="rightArrow">
              <a:avLst/>
            </a:prstGeom>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Airport</a:t>
              </a:r>
            </a:p>
          </p:txBody>
        </p:sp>
        <p:sp>
          <p:nvSpPr>
            <p:cNvPr id="7" name="Right Arrow 6"/>
            <p:cNvSpPr/>
            <p:nvPr/>
          </p:nvSpPr>
          <p:spPr>
            <a:xfrm rot="18457983">
              <a:off x="-22784" y="4118488"/>
              <a:ext cx="1667695" cy="484632"/>
            </a:xfrm>
            <a:prstGeom prst="rightArrow">
              <a:avLst/>
            </a:prstGeom>
            <a:solidFill>
              <a:srgbClr val="7030A0"/>
            </a:solidFill>
            <a:ln/>
          </p:spPr>
          <p:style>
            <a:lnRef idx="0">
              <a:schemeClr val="accent2"/>
            </a:lnRef>
            <a:fillRef idx="3">
              <a:schemeClr val="accent2"/>
            </a:fillRef>
            <a:effectRef idx="3">
              <a:schemeClr val="accent2"/>
            </a:effectRef>
            <a:fontRef idx="minor">
              <a:schemeClr val="lt1"/>
            </a:fontRef>
          </p:style>
          <p:txBody>
            <a:bodyPr rtlCol="0" anchor="ctr"/>
            <a:lstStyle/>
            <a:p>
              <a:pPr algn="ctr"/>
              <a:r>
                <a:rPr lang="en-US" dirty="0"/>
                <a:t>Control zone</a:t>
              </a:r>
            </a:p>
          </p:txBody>
        </p:sp>
        <p:sp>
          <p:nvSpPr>
            <p:cNvPr id="8" name="Right Arrow 7"/>
            <p:cNvSpPr/>
            <p:nvPr/>
          </p:nvSpPr>
          <p:spPr>
            <a:xfrm rot="21181533">
              <a:off x="594215" y="5779317"/>
              <a:ext cx="1974100" cy="484632"/>
            </a:xfrm>
            <a:prstGeom prst="rightArrow">
              <a:avLst/>
            </a:prstGeom>
            <a:ln/>
          </p:spPr>
          <p:style>
            <a:lnRef idx="0">
              <a:schemeClr val="accent4"/>
            </a:lnRef>
            <a:fillRef idx="3">
              <a:schemeClr val="accent4"/>
            </a:fillRef>
            <a:effectRef idx="3">
              <a:schemeClr val="accent4"/>
            </a:effectRef>
            <a:fontRef idx="minor">
              <a:schemeClr val="lt1"/>
            </a:fontRef>
          </p:style>
          <p:txBody>
            <a:bodyPr rtlCol="0" anchor="ctr"/>
            <a:lstStyle/>
            <a:p>
              <a:pPr algn="ctr"/>
              <a:r>
                <a:rPr lang="en-US" dirty="0"/>
                <a:t>Temporary area</a:t>
              </a:r>
            </a:p>
          </p:txBody>
        </p:sp>
      </p:grpSp>
    </p:spTree>
    <p:extLst>
      <p:ext uri="{BB962C8B-B14F-4D97-AF65-F5344CB8AC3E}">
        <p14:creationId xmlns:p14="http://schemas.microsoft.com/office/powerpoint/2010/main" val="3738179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Traffic constraints</a:t>
            </a:r>
          </a:p>
        </p:txBody>
      </p:sp>
      <p:sp>
        <p:nvSpPr>
          <p:cNvPr id="3" name="Text Placeholder 2"/>
          <p:cNvSpPr>
            <a:spLocks noGrp="1"/>
          </p:cNvSpPr>
          <p:nvPr>
            <p:ph type="body" sz="quarter" idx="12"/>
          </p:nvPr>
        </p:nvSpPr>
        <p:spPr/>
        <p:txBody>
          <a:bodyPr/>
          <a:lstStyle/>
          <a:p>
            <a:pPr marL="0" indent="0">
              <a:buNone/>
            </a:pPr>
            <a:r>
              <a:rPr lang="en-US" b="1" dirty="0"/>
              <a:t>Airport control zone</a:t>
            </a:r>
          </a:p>
          <a:p>
            <a:r>
              <a:rPr lang="en-US" dirty="0"/>
              <a:t>Restrictions defined with reference pressure at airport (AMSL)</a:t>
            </a:r>
          </a:p>
          <a:p>
            <a:r>
              <a:rPr lang="en-US" dirty="0"/>
              <a:t>To execute maneuvers in airport area the rules for B/C level zones applies</a:t>
            </a:r>
          </a:p>
          <a:p>
            <a:r>
              <a:rPr lang="en-US" dirty="0"/>
              <a:t>Defined as static zones</a:t>
            </a:r>
          </a:p>
          <a:p>
            <a:r>
              <a:rPr lang="en-US" dirty="0"/>
              <a:t>Starts at 0 feet AGL</a:t>
            </a:r>
          </a:p>
          <a:p>
            <a:pPr marL="0" indent="0">
              <a:buNone/>
            </a:pPr>
            <a:endParaRPr lang="en-US" dirty="0"/>
          </a:p>
          <a:p>
            <a:pPr marL="0" indent="0">
              <a:buNone/>
            </a:pPr>
            <a:r>
              <a:rPr lang="en-US" b="1" dirty="0"/>
              <a:t>Open air control zone</a:t>
            </a:r>
          </a:p>
          <a:p>
            <a:r>
              <a:rPr lang="en-US" dirty="0"/>
              <a:t>Restrictions defined with reference pressure (AMSL)</a:t>
            </a:r>
          </a:p>
          <a:p>
            <a:r>
              <a:rPr lang="en-US" dirty="0"/>
              <a:t>Reference pressure is given by local meteorological authority</a:t>
            </a:r>
          </a:p>
          <a:p>
            <a:pPr marL="0" indent="0">
              <a:buNone/>
            </a:pPr>
            <a:endParaRPr lang="en-US" dirty="0"/>
          </a:p>
        </p:txBody>
      </p:sp>
      <p:sp>
        <p:nvSpPr>
          <p:cNvPr id="4" name="Text Placeholder 3"/>
          <p:cNvSpPr>
            <a:spLocks noGrp="1"/>
          </p:cNvSpPr>
          <p:nvPr>
            <p:ph type="body" sz="quarter" idx="13"/>
          </p:nvPr>
        </p:nvSpPr>
        <p:spPr/>
        <p:txBody>
          <a:bodyPr/>
          <a:lstStyle/>
          <a:p>
            <a:pPr marL="0" indent="0">
              <a:buNone/>
            </a:pPr>
            <a:r>
              <a:rPr lang="en-US" b="1" dirty="0"/>
              <a:t>Temporary restricted areas</a:t>
            </a:r>
          </a:p>
          <a:p>
            <a:r>
              <a:rPr lang="en-US" dirty="0"/>
              <a:t>Same reference conditions as Open Air Control zone</a:t>
            </a:r>
          </a:p>
          <a:p>
            <a:r>
              <a:rPr lang="en-US" dirty="0"/>
              <a:t>Temporary restricted areas starts usually in E class airspaces</a:t>
            </a:r>
          </a:p>
          <a:p>
            <a:r>
              <a:rPr lang="en-US" dirty="0"/>
              <a:t>Reference altitude is usually set above small UAV operational level</a:t>
            </a:r>
          </a:p>
          <a:p>
            <a:r>
              <a:rPr lang="en-US" dirty="0"/>
              <a:t>Temporary restricted areas must be avoided by any air traffic manned or unmanned</a:t>
            </a:r>
          </a:p>
          <a:p>
            <a:endParaRPr lang="en-US" dirty="0"/>
          </a:p>
          <a:p>
            <a:r>
              <a:rPr lang="en-US" dirty="0"/>
              <a:t>High violation fees are enrolled in case of any restriction breech</a:t>
            </a:r>
          </a:p>
          <a:p>
            <a:endParaRPr lang="en-US" dirty="0"/>
          </a:p>
        </p:txBody>
      </p:sp>
      <p:sp>
        <p:nvSpPr>
          <p:cNvPr id="5" name="Slide Number Placeholder 4"/>
          <p:cNvSpPr>
            <a:spLocks noGrp="1"/>
          </p:cNvSpPr>
          <p:nvPr>
            <p:ph type="sldNum" sz="quarter" idx="14"/>
          </p:nvPr>
        </p:nvSpPr>
        <p:spPr/>
        <p:txBody>
          <a:bodyPr/>
          <a:lstStyle/>
          <a:p>
            <a:pPr>
              <a:defRPr/>
            </a:pPr>
            <a:fld id="{B570C130-3947-5746-9F16-5E7E49C44C45}" type="slidenum">
              <a:rPr lang="en-US" smtClean="0"/>
              <a:pPr>
                <a:defRPr/>
              </a:pPr>
              <a:t>14</a:t>
            </a:fld>
            <a:endParaRPr lang="en-US" dirty="0"/>
          </a:p>
        </p:txBody>
      </p:sp>
    </p:spTree>
    <p:extLst>
      <p:ext uri="{BB962C8B-B14F-4D97-AF65-F5344CB8AC3E}">
        <p14:creationId xmlns:p14="http://schemas.microsoft.com/office/powerpoint/2010/main" val="35220414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Weather constraints</a:t>
            </a:r>
          </a:p>
        </p:txBody>
      </p:sp>
      <p:sp>
        <p:nvSpPr>
          <p:cNvPr id="3" name="Text Placeholder 2"/>
          <p:cNvSpPr>
            <a:spLocks noGrp="1"/>
          </p:cNvSpPr>
          <p:nvPr>
            <p:ph type="body" sz="quarter" idx="12"/>
          </p:nvPr>
        </p:nvSpPr>
        <p:spPr/>
        <p:txBody>
          <a:bodyPr>
            <a:normAutofit lnSpcReduction="10000"/>
          </a:bodyPr>
          <a:lstStyle/>
          <a:p>
            <a:r>
              <a:rPr lang="en-US" dirty="0"/>
              <a:t>UAV system in general is more sensitive to weather conditions than standard manned aviation (icing, storms, turbulences)</a:t>
            </a:r>
          </a:p>
          <a:p>
            <a:endParaRPr lang="en-US" dirty="0"/>
          </a:p>
          <a:p>
            <a:r>
              <a:rPr lang="en-US" dirty="0"/>
              <a:t>Clouds can generally render UAV sensing system </a:t>
            </a:r>
          </a:p>
          <a:p>
            <a:endParaRPr lang="en-US" dirty="0"/>
          </a:p>
          <a:p>
            <a:r>
              <a:rPr lang="en-US" dirty="0"/>
              <a:t>Especially thick fog renders LiDAR sensor range tremendously</a:t>
            </a:r>
          </a:p>
          <a:p>
            <a:endParaRPr lang="en-US" dirty="0"/>
          </a:p>
          <a:p>
            <a:r>
              <a:rPr lang="en-US" dirty="0"/>
              <a:t>Modern manned aviation system can provide data necessary for weather situation avoidance</a:t>
            </a:r>
          </a:p>
        </p:txBody>
      </p:sp>
      <p:pic>
        <p:nvPicPr>
          <p:cNvPr id="6" name="Picture 5"/>
          <p:cNvPicPr>
            <a:picLocks noChangeAspect="1"/>
          </p:cNvPicPr>
          <p:nvPr/>
        </p:nvPicPr>
        <p:blipFill>
          <a:blip r:embed="rId2"/>
          <a:stretch>
            <a:fillRect/>
          </a:stretch>
        </p:blipFill>
        <p:spPr>
          <a:xfrm>
            <a:off x="4663291" y="1074738"/>
            <a:ext cx="4373788" cy="3276601"/>
          </a:xfrm>
          <a:prstGeom prst="rect">
            <a:avLst/>
          </a:prstGeom>
        </p:spPr>
      </p:pic>
      <p:sp>
        <p:nvSpPr>
          <p:cNvPr id="4" name="Text Placeholder 3"/>
          <p:cNvSpPr>
            <a:spLocks noGrp="1"/>
          </p:cNvSpPr>
          <p:nvPr>
            <p:ph type="body" sz="quarter" idx="13"/>
          </p:nvPr>
        </p:nvSpPr>
        <p:spPr>
          <a:xfrm>
            <a:off x="4663289" y="1074738"/>
            <a:ext cx="4373789" cy="5308600"/>
          </a:xfrm>
        </p:spPr>
        <p:txBody>
          <a:bodyPr/>
          <a:lstStyle/>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dirty="0"/>
              <a:t>Example of advanced weather warning system developed by Honeywell.</a:t>
            </a:r>
          </a:p>
          <a:p>
            <a:pPr marL="0" indent="0">
              <a:buNone/>
            </a:pPr>
            <a:r>
              <a:rPr lang="en-US" dirty="0"/>
              <a:t>Extracted data can be used as a source of restrictions for UAV </a:t>
            </a:r>
          </a:p>
        </p:txBody>
      </p:sp>
      <p:sp>
        <p:nvSpPr>
          <p:cNvPr id="5" name="Slide Number Placeholder 4"/>
          <p:cNvSpPr>
            <a:spLocks noGrp="1"/>
          </p:cNvSpPr>
          <p:nvPr>
            <p:ph type="sldNum" sz="quarter" idx="14"/>
          </p:nvPr>
        </p:nvSpPr>
        <p:spPr/>
        <p:txBody>
          <a:bodyPr/>
          <a:lstStyle/>
          <a:p>
            <a:pPr>
              <a:defRPr/>
            </a:pPr>
            <a:fld id="{B570C130-3947-5746-9F16-5E7E49C44C45}" type="slidenum">
              <a:rPr lang="en-US" smtClean="0"/>
              <a:pPr>
                <a:defRPr/>
              </a:pPr>
              <a:t>15</a:t>
            </a:fld>
            <a:endParaRPr lang="en-US" dirty="0"/>
          </a:p>
        </p:txBody>
      </p:sp>
    </p:spTree>
    <p:extLst>
      <p:ext uri="{BB962C8B-B14F-4D97-AF65-F5344CB8AC3E}">
        <p14:creationId xmlns:p14="http://schemas.microsoft.com/office/powerpoint/2010/main" val="31844725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Manned aviation constraints summary</a:t>
            </a:r>
          </a:p>
        </p:txBody>
      </p:sp>
      <p:sp>
        <p:nvSpPr>
          <p:cNvPr id="3" name="Text Placeholder 2"/>
          <p:cNvSpPr>
            <a:spLocks noGrp="1"/>
          </p:cNvSpPr>
          <p:nvPr>
            <p:ph type="body" sz="quarter" idx="10"/>
          </p:nvPr>
        </p:nvSpPr>
        <p:spPr/>
        <p:txBody>
          <a:bodyPr/>
          <a:lstStyle/>
          <a:p>
            <a:pPr marL="0" indent="0" algn="just">
              <a:buNone/>
            </a:pPr>
            <a:r>
              <a:rPr lang="en-US" dirty="0"/>
              <a:t>UAV must avoid all manned aviation at all costs, pilot usually does not have a chance to detect the unmanned vehicle of very small scale. There is no will to change the manned aviation regulations, therefore autonomous vehicles must adapt to this situation. </a:t>
            </a:r>
          </a:p>
          <a:p>
            <a:pPr marL="0" indent="0" algn="just">
              <a:buNone/>
            </a:pPr>
            <a:r>
              <a:rPr lang="en-US" dirty="0"/>
              <a:t>There was an effort to enforce ADS-B transmitter on every manned aviation vehicle, but it was refused by ICAO and other organizations.</a:t>
            </a:r>
          </a:p>
          <a:p>
            <a:pPr marL="0" indent="0" algn="just">
              <a:buNone/>
            </a:pPr>
            <a:endParaRPr lang="en-US" dirty="0"/>
          </a:p>
          <a:p>
            <a:pPr marL="0" indent="0" algn="just">
              <a:buNone/>
            </a:pPr>
            <a:r>
              <a:rPr lang="en-US" b="1" i="1" u="sng" dirty="0"/>
              <a:t>UAV must implement following</a:t>
            </a:r>
            <a:r>
              <a:rPr lang="en-US" dirty="0"/>
              <a:t>, to be successfully integrated into non-segregated airspace:</a:t>
            </a:r>
          </a:p>
          <a:p>
            <a:pPr algn="just"/>
            <a:r>
              <a:rPr lang="en-US" dirty="0"/>
              <a:t>Consider every manned aviation vehicle as blind adversary  </a:t>
            </a:r>
          </a:p>
          <a:p>
            <a:pPr algn="just"/>
            <a:r>
              <a:rPr lang="en-US" dirty="0"/>
              <a:t>Respect ICAO zonation of airspace and stay in F(E),G levels open for free flight</a:t>
            </a:r>
          </a:p>
          <a:p>
            <a:pPr algn="just"/>
            <a:r>
              <a:rPr lang="en-US" dirty="0"/>
              <a:t>Respect altitude constraints based on atmospheric pressure valid for region of operation (AMSL from airport/local authority)</a:t>
            </a:r>
          </a:p>
          <a:p>
            <a:pPr algn="just"/>
            <a:r>
              <a:rPr lang="en-US" dirty="0"/>
              <a:t>Respect weather conditions</a:t>
            </a:r>
          </a:p>
          <a:p>
            <a:pPr algn="just"/>
            <a:endParaRPr lang="en-US" dirty="0"/>
          </a:p>
          <a:p>
            <a:pPr algn="just"/>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16</a:t>
            </a:fld>
            <a:endParaRPr lang="en-US" dirty="0"/>
          </a:p>
        </p:txBody>
      </p:sp>
    </p:spTree>
    <p:extLst>
      <p:ext uri="{BB962C8B-B14F-4D97-AF65-F5344CB8AC3E}">
        <p14:creationId xmlns:p14="http://schemas.microsoft.com/office/powerpoint/2010/main" val="164265682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Manned aviation constraints impact on UAV</a:t>
            </a:r>
          </a:p>
        </p:txBody>
      </p:sp>
      <p:sp>
        <p:nvSpPr>
          <p:cNvPr id="3" name="Text Placeholder 2"/>
          <p:cNvSpPr>
            <a:spLocks noGrp="1"/>
          </p:cNvSpPr>
          <p:nvPr>
            <p:ph type="body" sz="quarter" idx="10"/>
          </p:nvPr>
        </p:nvSpPr>
        <p:spPr/>
        <p:txBody>
          <a:bodyPr/>
          <a:lstStyle/>
          <a:p>
            <a:pPr marL="0" indent="0" algn="just">
              <a:buNone/>
            </a:pPr>
            <a:r>
              <a:rPr lang="en-US" i="1" u="sng" dirty="0"/>
              <a:t>Constraints map, reference atmospheric pressure and weather map</a:t>
            </a:r>
            <a:r>
              <a:rPr lang="en-US" dirty="0"/>
              <a:t> is updated on hourly basis, therefore actual data from authorities must be considered by UAV (short term operations can be executed without established communication link)</a:t>
            </a:r>
          </a:p>
          <a:p>
            <a:pPr marL="0" indent="0">
              <a:buNone/>
            </a:pPr>
            <a:endParaRPr lang="en-US" dirty="0"/>
          </a:p>
          <a:p>
            <a:pPr marL="0" indent="0">
              <a:buNone/>
            </a:pPr>
            <a:r>
              <a:rPr lang="en-US" i="1" u="sng" dirty="0"/>
              <a:t>Outline of rules identified</a:t>
            </a:r>
            <a:r>
              <a:rPr lang="en-US" dirty="0"/>
              <a:t> from short analysis are like follow:</a:t>
            </a:r>
          </a:p>
          <a:p>
            <a:r>
              <a:rPr lang="en-US" dirty="0"/>
              <a:t>UAV must consider airspace and weather space constraints as virtual obstacles with very high avoidance priority</a:t>
            </a:r>
          </a:p>
          <a:p>
            <a:r>
              <a:rPr lang="en-US" dirty="0"/>
              <a:t>UAV must consider atmospheric pressure or have very precise altitude (AMSL and AGL) approximation</a:t>
            </a:r>
          </a:p>
          <a:p>
            <a:r>
              <a:rPr lang="en-US" dirty="0"/>
              <a:t>UAV must consider every manned aviation vehicle as adversary vehicle</a:t>
            </a:r>
          </a:p>
          <a:p>
            <a:endParaRPr lang="en-US" dirty="0"/>
          </a:p>
          <a:p>
            <a:pPr marL="0" indent="0">
              <a:buNone/>
            </a:pPr>
            <a:r>
              <a:rPr lang="en-US" dirty="0"/>
              <a:t>These rules can be reflected in long term planning and waypoint selection to dynamically append mission plan according to situation.</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17</a:t>
            </a:fld>
            <a:endParaRPr lang="en-US" dirty="0"/>
          </a:p>
        </p:txBody>
      </p:sp>
    </p:spTree>
    <p:extLst>
      <p:ext uri="{BB962C8B-B14F-4D97-AF65-F5344CB8AC3E}">
        <p14:creationId xmlns:p14="http://schemas.microsoft.com/office/powerpoint/2010/main" val="232392874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Intruder avoidance priority</a:t>
            </a:r>
          </a:p>
        </p:txBody>
      </p:sp>
      <p:sp>
        <p:nvSpPr>
          <p:cNvPr id="3" name="Text Placeholder 2"/>
          <p:cNvSpPr>
            <a:spLocks noGrp="1"/>
          </p:cNvSpPr>
          <p:nvPr>
            <p:ph type="body" sz="quarter" idx="10"/>
          </p:nvPr>
        </p:nvSpPr>
        <p:spPr/>
        <p:txBody>
          <a:bodyPr/>
          <a:lstStyle/>
          <a:p>
            <a:pPr marL="0" indent="0">
              <a:buNone/>
            </a:pPr>
            <a:r>
              <a:rPr lang="en-US" dirty="0"/>
              <a:t>Our vision is based on various projects:</a:t>
            </a:r>
          </a:p>
          <a:p>
            <a:r>
              <a:rPr lang="en-US" dirty="0"/>
              <a:t>Amazon Drone platform – fully autonomous UAV</a:t>
            </a:r>
          </a:p>
          <a:p>
            <a:r>
              <a:rPr lang="en-US" dirty="0"/>
              <a:t>NASA – UTM (UAV Traffic Management) – rules in development</a:t>
            </a:r>
          </a:p>
          <a:p>
            <a:r>
              <a:rPr lang="en-US" dirty="0"/>
              <a:t>JARUS – SAA regulation framework (in development)</a:t>
            </a:r>
          </a:p>
          <a:p>
            <a:pPr marL="0" indent="0">
              <a:buNone/>
            </a:pPr>
            <a:endParaRPr lang="en-US" dirty="0"/>
          </a:p>
          <a:p>
            <a:pPr marL="0" indent="0">
              <a:buNone/>
            </a:pPr>
            <a:r>
              <a:rPr lang="en-US" dirty="0"/>
              <a:t>The rules of the air are formulated (ICAO annex II.) around avoidance priority, depending on technical capabilities of manned aircraft type (Jumbo jet should avoid glider due higher maneuverability).</a:t>
            </a:r>
          </a:p>
          <a:p>
            <a:pPr marL="0" indent="0">
              <a:buNone/>
            </a:pPr>
            <a:r>
              <a:rPr lang="en-US" dirty="0"/>
              <a:t>The expected behavior of UAV platform is given by following table:</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18</a:t>
            </a:fld>
            <a:endParaRPr lang="en-US" dirty="0"/>
          </a:p>
        </p:txBody>
      </p:sp>
      <p:graphicFrame>
        <p:nvGraphicFramePr>
          <p:cNvPr id="5" name="Table 4"/>
          <p:cNvGraphicFramePr>
            <a:graphicFrameLocks noGrp="1"/>
          </p:cNvGraphicFramePr>
          <p:nvPr>
            <p:extLst>
              <p:ext uri="{D42A27DB-BD31-4B8C-83A1-F6EECF244321}">
                <p14:modId xmlns:p14="http://schemas.microsoft.com/office/powerpoint/2010/main" val="3518968652"/>
              </p:ext>
            </p:extLst>
          </p:nvPr>
        </p:nvGraphicFramePr>
        <p:xfrm>
          <a:off x="514579" y="4301065"/>
          <a:ext cx="8002360" cy="1676400"/>
        </p:xfrm>
        <a:graphic>
          <a:graphicData uri="http://schemas.openxmlformats.org/drawingml/2006/table">
            <a:tbl>
              <a:tblPr firstRow="1" bandRow="1">
                <a:tableStyleId>{5C22544A-7EE6-4342-B048-85BDC9FD1C3A}</a:tableStyleId>
              </a:tblPr>
              <a:tblGrid>
                <a:gridCol w="2702754">
                  <a:extLst>
                    <a:ext uri="{9D8B030D-6E8A-4147-A177-3AD203B41FA5}">
                      <a16:colId xmlns:a16="http://schemas.microsoft.com/office/drawing/2014/main" val="20000"/>
                    </a:ext>
                  </a:extLst>
                </a:gridCol>
                <a:gridCol w="2633134">
                  <a:extLst>
                    <a:ext uri="{9D8B030D-6E8A-4147-A177-3AD203B41FA5}">
                      <a16:colId xmlns:a16="http://schemas.microsoft.com/office/drawing/2014/main" val="20001"/>
                    </a:ext>
                  </a:extLst>
                </a:gridCol>
                <a:gridCol w="2666472">
                  <a:extLst>
                    <a:ext uri="{9D8B030D-6E8A-4147-A177-3AD203B41FA5}">
                      <a16:colId xmlns:a16="http://schemas.microsoft.com/office/drawing/2014/main" val="20002"/>
                    </a:ext>
                  </a:extLst>
                </a:gridCol>
              </a:tblGrid>
              <a:tr h="316001">
                <a:tc>
                  <a:txBody>
                    <a:bodyPr/>
                    <a:lstStyle/>
                    <a:p>
                      <a:r>
                        <a:rPr lang="en-US" sz="1600" dirty="0"/>
                        <a:t>Intruder</a:t>
                      </a:r>
                    </a:p>
                  </a:txBody>
                  <a:tcPr/>
                </a:tc>
                <a:tc>
                  <a:txBody>
                    <a:bodyPr/>
                    <a:lstStyle/>
                    <a:p>
                      <a:r>
                        <a:rPr lang="en-US" sz="1600" dirty="0"/>
                        <a:t>Our</a:t>
                      </a:r>
                      <a:r>
                        <a:rPr lang="en-US" sz="1600" baseline="0" dirty="0"/>
                        <a:t> vehicle</a:t>
                      </a:r>
                      <a:endParaRPr lang="en-US" sz="1600" dirty="0"/>
                    </a:p>
                  </a:txBody>
                  <a:tcPr/>
                </a:tc>
                <a:tc>
                  <a:txBody>
                    <a:bodyPr/>
                    <a:lstStyle/>
                    <a:p>
                      <a:r>
                        <a:rPr lang="en-US" sz="1600" dirty="0"/>
                        <a:t>Priority</a:t>
                      </a:r>
                    </a:p>
                  </a:txBody>
                  <a:tcPr/>
                </a:tc>
                <a:extLst>
                  <a:ext uri="{0D108BD9-81ED-4DB2-BD59-A6C34878D82A}">
                    <a16:rowId xmlns:a16="http://schemas.microsoft.com/office/drawing/2014/main" val="10000"/>
                  </a:ext>
                </a:extLst>
              </a:tr>
              <a:tr h="316001">
                <a:tc>
                  <a:txBody>
                    <a:bodyPr/>
                    <a:lstStyle/>
                    <a:p>
                      <a:r>
                        <a:rPr lang="en-US" sz="1600" dirty="0"/>
                        <a:t>Manned aircraft</a:t>
                      </a:r>
                    </a:p>
                  </a:txBody>
                  <a:tcPr/>
                </a:tc>
                <a:tc>
                  <a:txBody>
                    <a:bodyPr/>
                    <a:lstStyle/>
                    <a:p>
                      <a:r>
                        <a:rPr lang="en-US" sz="1600" dirty="0"/>
                        <a:t>Any UAV</a:t>
                      </a:r>
                    </a:p>
                  </a:txBody>
                  <a:tcPr/>
                </a:tc>
                <a:tc>
                  <a:txBody>
                    <a:bodyPr/>
                    <a:lstStyle/>
                    <a:p>
                      <a:r>
                        <a:rPr lang="en-US" sz="1600" dirty="0"/>
                        <a:t>Manned aircraft</a:t>
                      </a:r>
                    </a:p>
                  </a:txBody>
                  <a:tcPr/>
                </a:tc>
                <a:extLst>
                  <a:ext uri="{0D108BD9-81ED-4DB2-BD59-A6C34878D82A}">
                    <a16:rowId xmlns:a16="http://schemas.microsoft.com/office/drawing/2014/main" val="10001"/>
                  </a:ext>
                </a:extLst>
              </a:tr>
              <a:tr h="316001">
                <a:tc>
                  <a:txBody>
                    <a:bodyPr/>
                    <a:lstStyle/>
                    <a:p>
                      <a:r>
                        <a:rPr lang="en-US" sz="1600" dirty="0"/>
                        <a:t>VLOS piloted</a:t>
                      </a:r>
                      <a:r>
                        <a:rPr lang="en-US" sz="1600" baseline="0" dirty="0"/>
                        <a:t> UAV</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VLOS piloted</a:t>
                      </a:r>
                      <a:r>
                        <a:rPr lang="en-US" sz="1600" baseline="0" dirty="0"/>
                        <a:t> UAV</a:t>
                      </a:r>
                      <a:endParaRPr lang="en-US" sz="1600" dirty="0"/>
                    </a:p>
                  </a:txBody>
                  <a:tcPr/>
                </a:tc>
                <a:tc>
                  <a:txBody>
                    <a:bodyPr/>
                    <a:lstStyle/>
                    <a:p>
                      <a:r>
                        <a:rPr lang="en-US" sz="1600" dirty="0"/>
                        <a:t>Coordinated avoidance</a:t>
                      </a:r>
                    </a:p>
                  </a:txBody>
                  <a:tcPr/>
                </a:tc>
                <a:extLst>
                  <a:ext uri="{0D108BD9-81ED-4DB2-BD59-A6C34878D82A}">
                    <a16:rowId xmlns:a16="http://schemas.microsoft.com/office/drawing/2014/main" val="10002"/>
                  </a:ext>
                </a:extLst>
              </a:tr>
              <a:tr h="31600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VLOS piloted</a:t>
                      </a:r>
                      <a:r>
                        <a:rPr lang="en-US" sz="1600" baseline="0" dirty="0"/>
                        <a:t> UAV</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Autonomous</a:t>
                      </a:r>
                      <a:r>
                        <a:rPr lang="en-US" sz="1600" baseline="0" dirty="0"/>
                        <a:t> UAV</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Autonomous</a:t>
                      </a:r>
                      <a:r>
                        <a:rPr lang="en-US" sz="1600" baseline="0" dirty="0"/>
                        <a:t> UAV</a:t>
                      </a:r>
                      <a:endParaRPr lang="en-US" sz="1600" dirty="0"/>
                    </a:p>
                  </a:txBody>
                  <a:tcPr/>
                </a:tc>
                <a:extLst>
                  <a:ext uri="{0D108BD9-81ED-4DB2-BD59-A6C34878D82A}">
                    <a16:rowId xmlns:a16="http://schemas.microsoft.com/office/drawing/2014/main" val="10003"/>
                  </a:ext>
                </a:extLst>
              </a:tr>
              <a:tr h="316001">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Autonomous</a:t>
                      </a:r>
                      <a:r>
                        <a:rPr lang="en-US" sz="1600" baseline="0" dirty="0"/>
                        <a:t> UAV</a:t>
                      </a:r>
                      <a:endParaRPr lang="en-US" sz="1600" dirty="0"/>
                    </a:p>
                  </a:txBody>
                  <a:tcPr/>
                </a:tc>
                <a:tc>
                  <a: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sz="1600" dirty="0"/>
                        <a:t>Autonomous</a:t>
                      </a:r>
                      <a:r>
                        <a:rPr lang="en-US" sz="1600" baseline="0" dirty="0"/>
                        <a:t> UAV</a:t>
                      </a:r>
                      <a:endParaRPr lang="en-US" sz="1600" dirty="0"/>
                    </a:p>
                  </a:txBody>
                  <a:tcPr/>
                </a:tc>
                <a:tc>
                  <a:txBody>
                    <a:bodyPr/>
                    <a:lstStyle/>
                    <a:p>
                      <a:r>
                        <a:rPr lang="en-US" sz="1600" dirty="0"/>
                        <a:t>Coordinated avoidance</a:t>
                      </a:r>
                    </a:p>
                  </a:txBody>
                  <a:tcPr/>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40517816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Content</a:t>
            </a:r>
          </a:p>
        </p:txBody>
      </p:sp>
      <p:sp>
        <p:nvSpPr>
          <p:cNvPr id="3" name="Text Placeholder 2"/>
          <p:cNvSpPr>
            <a:spLocks noGrp="1"/>
          </p:cNvSpPr>
          <p:nvPr>
            <p:ph type="body" sz="quarter" idx="10"/>
          </p:nvPr>
        </p:nvSpPr>
        <p:spPr/>
        <p:txBody>
          <a:bodyPr>
            <a:normAutofit lnSpcReduction="10000"/>
          </a:bodyPr>
          <a:lstStyle/>
          <a:p>
            <a:pPr marL="0" indent="0">
              <a:buNone/>
            </a:pPr>
            <a:r>
              <a:rPr lang="en-US" b="1" i="1" dirty="0"/>
              <a:t>Introduction</a:t>
            </a:r>
          </a:p>
          <a:p>
            <a:r>
              <a:rPr lang="en-US" dirty="0"/>
              <a:t>Airspace segmentation </a:t>
            </a:r>
          </a:p>
          <a:p>
            <a:endParaRPr lang="en-US" dirty="0"/>
          </a:p>
          <a:p>
            <a:pPr marL="0" indent="0">
              <a:buNone/>
            </a:pPr>
            <a:r>
              <a:rPr lang="en-US" b="1" i="1" dirty="0"/>
              <a:t>Expected mission types and constraints </a:t>
            </a:r>
          </a:p>
          <a:p>
            <a:r>
              <a:rPr lang="en-US" dirty="0"/>
              <a:t>Surveillance and reconnaissance tasks 	(Civil/Military)</a:t>
            </a:r>
          </a:p>
          <a:p>
            <a:r>
              <a:rPr lang="en-US" dirty="0"/>
              <a:t>Low altitude flight							(Civil/Military)</a:t>
            </a:r>
          </a:p>
          <a:p>
            <a:r>
              <a:rPr lang="en-US" dirty="0"/>
              <a:t>Package delivery							(Civil/Military)</a:t>
            </a:r>
          </a:p>
          <a:p>
            <a:pPr marL="0" indent="0">
              <a:buNone/>
            </a:pPr>
            <a:endParaRPr lang="en-US" dirty="0"/>
          </a:p>
          <a:p>
            <a:pPr marL="0" indent="0">
              <a:buNone/>
            </a:pPr>
            <a:r>
              <a:rPr lang="en-US" b="1" i="1" dirty="0"/>
              <a:t>Constraints and rules in non segregated air space</a:t>
            </a:r>
          </a:p>
          <a:p>
            <a:r>
              <a:rPr lang="en-US" dirty="0"/>
              <a:t>ICAO and manned aviation viewpoint on UAV/RPAS systems</a:t>
            </a:r>
          </a:p>
          <a:p>
            <a:r>
              <a:rPr lang="en-US" dirty="0"/>
              <a:t>Expected minimal behavior definition</a:t>
            </a:r>
          </a:p>
          <a:p>
            <a:r>
              <a:rPr lang="en-US" dirty="0"/>
              <a:t>Air Traffic Management constraints</a:t>
            </a:r>
          </a:p>
          <a:p>
            <a:r>
              <a:rPr lang="en-US" dirty="0"/>
              <a:t>Weather avoidance constraints</a:t>
            </a:r>
          </a:p>
          <a:p>
            <a:r>
              <a:rPr lang="en-US" dirty="0"/>
              <a:t>Rules of the Air</a:t>
            </a:r>
          </a:p>
          <a:p>
            <a:r>
              <a:rPr lang="en-US" dirty="0"/>
              <a:t>Avoidance priority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a:t>
            </a:fld>
            <a:endParaRPr lang="en-US" dirty="0"/>
          </a:p>
        </p:txBody>
      </p:sp>
    </p:spTree>
    <p:extLst>
      <p:ext uri="{BB962C8B-B14F-4D97-AF65-F5344CB8AC3E}">
        <p14:creationId xmlns:p14="http://schemas.microsoft.com/office/powerpoint/2010/main" val="141454000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Rules of the air – “Right of the way”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19</a:t>
            </a:fld>
            <a:endParaRPr lang="en-US" dirty="0"/>
          </a:p>
        </p:txBody>
      </p:sp>
      <p:pic>
        <p:nvPicPr>
          <p:cNvPr id="1026" name="Picture 2" descr="https://libraryeuroparl.files.wordpress.com/2016/01/eprs-briefing-573933-new-civil-aviation-safety-rules.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7" y="990072"/>
            <a:ext cx="8002360" cy="533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930957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Aviation classes for immediate avoidance</a:t>
            </a:r>
          </a:p>
        </p:txBody>
      </p:sp>
      <p:sp>
        <p:nvSpPr>
          <p:cNvPr id="3" name="Text Placeholder 2"/>
          <p:cNvSpPr>
            <a:spLocks noGrp="1"/>
          </p:cNvSpPr>
          <p:nvPr>
            <p:ph type="body" sz="quarter" idx="10"/>
          </p:nvPr>
        </p:nvSpPr>
        <p:spPr/>
        <p:txBody>
          <a:bodyPr/>
          <a:lstStyle/>
          <a:p>
            <a:pPr marL="0" indent="0">
              <a:buNone/>
            </a:pPr>
            <a:r>
              <a:rPr lang="en-US" b="1" i="1" u="sng" dirty="0"/>
              <a:t>FIRST:</a:t>
            </a:r>
            <a:r>
              <a:rPr lang="en-US" dirty="0"/>
              <a:t> Manned aviation in distress</a:t>
            </a:r>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457200" indent="-457200">
              <a:buAutoNum type="arabicPeriod"/>
            </a:pPr>
            <a:endParaRPr lang="en-US" dirty="0"/>
          </a:p>
          <a:p>
            <a:pPr marL="0" indent="0">
              <a:buNone/>
            </a:pPr>
            <a:r>
              <a:rPr lang="en-US" b="1" i="1" u="sng" dirty="0"/>
              <a:t>SECOND</a:t>
            </a:r>
            <a:r>
              <a:rPr lang="en-US" dirty="0"/>
              <a:t> Balloons                           </a:t>
            </a:r>
            <a:r>
              <a:rPr lang="en-US" b="1" i="1" u="sng" dirty="0"/>
              <a:t>THIRD</a:t>
            </a:r>
            <a:r>
              <a:rPr lang="en-US" dirty="0"/>
              <a:t> Gliders </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20</a:t>
            </a:fld>
            <a:endParaRPr lang="en-US" dirty="0"/>
          </a:p>
        </p:txBody>
      </p:sp>
      <p:pic>
        <p:nvPicPr>
          <p:cNvPr id="1026" name="Picture 2" descr="Výsledok vyhľadávania obrázkov pre dopyt cesn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104" y="1527101"/>
            <a:ext cx="3442892" cy="2302887"/>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ular Callout 4"/>
          <p:cNvSpPr/>
          <p:nvPr/>
        </p:nvSpPr>
        <p:spPr>
          <a:xfrm>
            <a:off x="4436721" y="1967346"/>
            <a:ext cx="3731491" cy="612648"/>
          </a:xfrm>
          <a:prstGeom prst="wedgeRoundRectCallout">
            <a:avLst>
              <a:gd name="adj1" fmla="val -78259"/>
              <a:gd name="adj2" fmla="val 48932"/>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Mayday, mayday, mayday!</a:t>
            </a:r>
          </a:p>
        </p:txBody>
      </p:sp>
      <p:pic>
        <p:nvPicPr>
          <p:cNvPr id="1032" name="Picture 8" descr="Výsledok vyhľadávania obrázkov pre dopyt hot air ballo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17964" y="4385207"/>
            <a:ext cx="1562389" cy="1998131"/>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Výsledok vyhľadávania obrázkov pre dopyt glide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0837" y="4611990"/>
            <a:ext cx="2410060" cy="156653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745676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Aviation classes for immediate avoidance</a:t>
            </a:r>
          </a:p>
        </p:txBody>
      </p:sp>
      <p:sp>
        <p:nvSpPr>
          <p:cNvPr id="3" name="Text Placeholder 2"/>
          <p:cNvSpPr>
            <a:spLocks noGrp="1"/>
          </p:cNvSpPr>
          <p:nvPr>
            <p:ph type="body" sz="quarter" idx="10"/>
          </p:nvPr>
        </p:nvSpPr>
        <p:spPr/>
        <p:txBody>
          <a:bodyPr/>
          <a:lstStyle/>
          <a:p>
            <a:pPr marL="0" indent="0">
              <a:buNone/>
            </a:pPr>
            <a:r>
              <a:rPr lang="en-US" b="1" i="1" u="sng" dirty="0"/>
              <a:t>FOURTH:</a:t>
            </a:r>
            <a:r>
              <a:rPr lang="en-US" b="1" dirty="0"/>
              <a:t> </a:t>
            </a:r>
            <a:r>
              <a:rPr lang="en-US" dirty="0"/>
              <a:t>Aerial fueling and towing</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21</a:t>
            </a:fld>
            <a:endParaRPr lang="en-US" dirty="0"/>
          </a:p>
        </p:txBody>
      </p:sp>
      <p:pic>
        <p:nvPicPr>
          <p:cNvPr id="2050" name="Picture 2" descr="https://upload.wikimedia.org/wikipedia/commons/a/a6/Helicopter_aerial_refueling.jpg"/>
          <p:cNvPicPr>
            <a:picLocks noChangeAspect="1" noChangeArrowheads="1"/>
          </p:cNvPicPr>
          <p:nvPr/>
        </p:nvPicPr>
        <p:blipFill rotWithShape="1">
          <a:blip r:embed="rId2">
            <a:extLst>
              <a:ext uri="{28A0092B-C50C-407E-A947-70E740481C1C}">
                <a14:useLocalDpi xmlns:a14="http://schemas.microsoft.com/office/drawing/2010/main" val="0"/>
              </a:ext>
            </a:extLst>
          </a:blip>
          <a:srcRect l="10074" t="17277" r="6551" b="11458"/>
          <a:stretch/>
        </p:blipFill>
        <p:spPr bwMode="auto">
          <a:xfrm>
            <a:off x="647928" y="1524000"/>
            <a:ext cx="4114572" cy="229240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Výsledok vyhľadávania obrázkov pre dopyt aerial tow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928" y="4010856"/>
            <a:ext cx="5715000" cy="2590800"/>
          </a:xfrm>
          <a:prstGeom prst="rect">
            <a:avLst/>
          </a:prstGeom>
          <a:noFill/>
          <a:extLst>
            <a:ext uri="{909E8E84-426E-40DD-AFC4-6F175D3DCCD1}">
              <a14:hiddenFill xmlns:a14="http://schemas.microsoft.com/office/drawing/2010/main">
                <a:solidFill>
                  <a:srgbClr val="FFFFFF"/>
                </a:solidFill>
              </a14:hiddenFill>
            </a:ext>
          </a:extLst>
        </p:spPr>
      </p:pic>
      <p:sp>
        <p:nvSpPr>
          <p:cNvPr id="7" name="Rounded Rectangular Callout 6"/>
          <p:cNvSpPr/>
          <p:nvPr/>
        </p:nvSpPr>
        <p:spPr>
          <a:xfrm>
            <a:off x="5002934" y="1524000"/>
            <a:ext cx="3731491" cy="612648"/>
          </a:xfrm>
          <a:prstGeom prst="wedgeRoundRectCallout">
            <a:avLst>
              <a:gd name="adj1" fmla="val -78259"/>
              <a:gd name="adj2" fmla="val 48932"/>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Fueling of aircraft</a:t>
            </a:r>
          </a:p>
        </p:txBody>
      </p:sp>
      <p:sp>
        <p:nvSpPr>
          <p:cNvPr id="8" name="Rounded Rectangular Callout 7"/>
          <p:cNvSpPr/>
          <p:nvPr/>
        </p:nvSpPr>
        <p:spPr>
          <a:xfrm>
            <a:off x="5002934" y="3969608"/>
            <a:ext cx="3731491" cy="612648"/>
          </a:xfrm>
          <a:prstGeom prst="wedgeRoundRectCallout">
            <a:avLst>
              <a:gd name="adj1" fmla="val -117058"/>
              <a:gd name="adj2" fmla="val 27166"/>
              <a:gd name="adj3" fmla="val 16667"/>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Towing a sign, aircraft or other dependable load</a:t>
            </a:r>
          </a:p>
        </p:txBody>
      </p:sp>
    </p:spTree>
    <p:extLst>
      <p:ext uri="{BB962C8B-B14F-4D97-AF65-F5344CB8AC3E}">
        <p14:creationId xmlns:p14="http://schemas.microsoft.com/office/powerpoint/2010/main" val="13863092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Aviation classes for immediate avoidance</a:t>
            </a:r>
          </a:p>
        </p:txBody>
      </p:sp>
      <p:sp>
        <p:nvSpPr>
          <p:cNvPr id="3" name="Text Placeholder 2"/>
          <p:cNvSpPr>
            <a:spLocks noGrp="1"/>
          </p:cNvSpPr>
          <p:nvPr>
            <p:ph type="body" sz="quarter" idx="10"/>
          </p:nvPr>
        </p:nvSpPr>
        <p:spPr/>
        <p:txBody>
          <a:bodyPr/>
          <a:lstStyle/>
          <a:p>
            <a:pPr marL="0" indent="0">
              <a:buNone/>
            </a:pPr>
            <a:r>
              <a:rPr lang="en-US" b="1" i="1" u="sng" dirty="0"/>
              <a:t>FIFTH:</a:t>
            </a:r>
            <a:r>
              <a:rPr lang="en-US" dirty="0"/>
              <a:t> Airships</a:t>
            </a:r>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endParaRPr lang="en-US" dirty="0"/>
          </a:p>
          <a:p>
            <a:pPr marL="0" indent="0">
              <a:buNone/>
            </a:pPr>
            <a:r>
              <a:rPr lang="en-US" b="1" i="1" u="sng" dirty="0"/>
              <a:t>Sixth:</a:t>
            </a:r>
            <a:r>
              <a:rPr lang="en-US" b="1" i="1" dirty="0"/>
              <a:t> </a:t>
            </a:r>
            <a:r>
              <a:rPr lang="en-US" dirty="0"/>
              <a:t>Manned aviation with propeller </a:t>
            </a:r>
          </a:p>
          <a:p>
            <a:pPr marL="0" indent="0">
              <a:buNone/>
            </a:pPr>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22</a:t>
            </a:fld>
            <a:endParaRPr lang="en-US" dirty="0"/>
          </a:p>
        </p:txBody>
      </p:sp>
      <p:pic>
        <p:nvPicPr>
          <p:cNvPr id="3074" name="Picture 2" descr="Výsledok vyhľadávania obrázkov pre dopyt airship steampunk"/>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8" y="1433514"/>
            <a:ext cx="3600009" cy="1956232"/>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Výsledok vyhľadávania obrázkov pre dopyt apache copter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3943" t="22750" r="6335" b="17601"/>
          <a:stretch/>
        </p:blipFill>
        <p:spPr bwMode="auto">
          <a:xfrm>
            <a:off x="514578" y="4027051"/>
            <a:ext cx="3008566" cy="1126836"/>
          </a:xfrm>
          <a:prstGeom prst="rect">
            <a:avLst/>
          </a:prstGeom>
          <a:noFill/>
          <a:extLst>
            <a:ext uri="{909E8E84-426E-40DD-AFC4-6F175D3DCCD1}">
              <a14:hiddenFill xmlns:a14="http://schemas.microsoft.com/office/drawing/2010/main">
                <a:solidFill>
                  <a:srgbClr val="FFFFFF"/>
                </a:solidFill>
              </a14:hiddenFill>
            </a:ext>
          </a:extLst>
        </p:spPr>
      </p:pic>
      <p:pic>
        <p:nvPicPr>
          <p:cNvPr id="3078" name="Picture 6" descr="Výsledok vyhľadávania obrázkov pre dopyt jumbo jet white background"/>
          <p:cNvPicPr>
            <a:picLocks noChangeAspect="1" noChangeArrowheads="1"/>
          </p:cNvPicPr>
          <p:nvPr/>
        </p:nvPicPr>
        <p:blipFill rotWithShape="1">
          <a:blip r:embed="rId4">
            <a:extLst>
              <a:ext uri="{28A0092B-C50C-407E-A947-70E740481C1C}">
                <a14:useLocalDpi xmlns:a14="http://schemas.microsoft.com/office/drawing/2010/main" val="0"/>
              </a:ext>
            </a:extLst>
          </a:blip>
          <a:srcRect l="3380" t="26525" b="24385"/>
          <a:stretch/>
        </p:blipFill>
        <p:spPr bwMode="auto">
          <a:xfrm>
            <a:off x="674253" y="5213927"/>
            <a:ext cx="2944957" cy="748146"/>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Výsledok vyhľadávania obrázkov pre dopyt motor paragliding white background"/>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619210" y="3964901"/>
            <a:ext cx="2162754" cy="2403060"/>
          </a:xfrm>
          <a:prstGeom prst="rect">
            <a:avLst/>
          </a:prstGeom>
          <a:noFill/>
          <a:extLst>
            <a:ext uri="{909E8E84-426E-40DD-AFC4-6F175D3DCCD1}">
              <a14:hiddenFill xmlns:a14="http://schemas.microsoft.com/office/drawing/2010/main">
                <a:solidFill>
                  <a:srgbClr val="FFFFFF"/>
                </a:solidFill>
              </a14:hiddenFill>
            </a:ext>
          </a:extLst>
        </p:spPr>
      </p:pic>
      <p:pic>
        <p:nvPicPr>
          <p:cNvPr id="3082" name="Picture 10" descr="Výsledok vyhľadávania obrázkov pre dopyt motor glider white background"/>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12666" y="4255077"/>
            <a:ext cx="2619375" cy="1743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668655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Proposed unmanned aviation classes</a:t>
            </a:r>
          </a:p>
        </p:txBody>
      </p:sp>
      <p:sp>
        <p:nvSpPr>
          <p:cNvPr id="3" name="Text Placeholder 2"/>
          <p:cNvSpPr>
            <a:spLocks noGrp="1"/>
          </p:cNvSpPr>
          <p:nvPr>
            <p:ph type="body" sz="quarter" idx="10"/>
          </p:nvPr>
        </p:nvSpPr>
        <p:spPr/>
        <p:txBody>
          <a:bodyPr/>
          <a:lstStyle/>
          <a:p>
            <a:pPr marL="0" indent="0">
              <a:buNone/>
            </a:pPr>
            <a:r>
              <a:rPr lang="en-US" b="1" i="1" u="sng" dirty="0"/>
              <a:t>Seventh:</a:t>
            </a:r>
            <a:r>
              <a:rPr lang="en-US" dirty="0"/>
              <a:t> Unmanned aviation with standardized avoidance system</a:t>
            </a:r>
          </a:p>
          <a:p>
            <a:pPr marL="0" indent="0">
              <a:buNone/>
            </a:pPr>
            <a:endParaRPr lang="en-US" dirty="0"/>
          </a:p>
          <a:p>
            <a:pPr marL="0" indent="0">
              <a:buNone/>
            </a:pPr>
            <a:endParaRPr lang="en-US" b="1" i="1" u="sng" dirty="0"/>
          </a:p>
          <a:p>
            <a:pPr marL="0" indent="0">
              <a:buNone/>
            </a:pPr>
            <a:endParaRPr lang="en-US" b="1" i="1" u="sng" dirty="0"/>
          </a:p>
          <a:p>
            <a:pPr marL="0" indent="0">
              <a:buNone/>
            </a:pPr>
            <a:endParaRPr lang="en-US" b="1" i="1" u="sng" dirty="0"/>
          </a:p>
          <a:p>
            <a:pPr marL="0" indent="0">
              <a:buNone/>
            </a:pPr>
            <a:endParaRPr lang="en-US" b="1" i="1" u="sng" dirty="0"/>
          </a:p>
          <a:p>
            <a:pPr marL="0" indent="0">
              <a:buNone/>
            </a:pPr>
            <a:endParaRPr lang="en-US" b="1" i="1" u="sng" dirty="0"/>
          </a:p>
          <a:p>
            <a:pPr marL="0" indent="0">
              <a:buNone/>
            </a:pPr>
            <a:endParaRPr lang="en-US" b="1" i="1" u="sng" dirty="0"/>
          </a:p>
          <a:p>
            <a:pPr marL="0" indent="0">
              <a:buNone/>
            </a:pPr>
            <a:r>
              <a:rPr lang="en-US" b="1" i="1" u="sng" dirty="0"/>
              <a:t>Eighth:</a:t>
            </a:r>
            <a:r>
              <a:rPr lang="en-US" dirty="0"/>
              <a:t> Unmanned aviation for VLOS operations piloted from ground</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23</a:t>
            </a:fld>
            <a:endParaRPr lang="en-US" dirty="0"/>
          </a:p>
        </p:txBody>
      </p:sp>
      <p:pic>
        <p:nvPicPr>
          <p:cNvPr id="4098" name="Picture 2" descr="Výsledok vyhľadávania obrázkov pre dopyt big UAV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41359" y="1637467"/>
            <a:ext cx="4148570" cy="209157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Výsledok vyhľadávania obrázkov pre dopyt big UAV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19914" t="33211" r="4476" b="15227"/>
          <a:stretch/>
        </p:blipFill>
        <p:spPr bwMode="auto">
          <a:xfrm>
            <a:off x="514350" y="4433455"/>
            <a:ext cx="4168258" cy="1856509"/>
          </a:xfrm>
          <a:prstGeom prst="rect">
            <a:avLst/>
          </a:prstGeom>
          <a:noFill/>
          <a:extLst>
            <a:ext uri="{909E8E84-426E-40DD-AFC4-6F175D3DCCD1}">
              <a14:hiddenFill xmlns:a14="http://schemas.microsoft.com/office/drawing/2010/main">
                <a:solidFill>
                  <a:srgbClr val="FFFFFF"/>
                </a:solidFill>
              </a14:hiddenFill>
            </a:ext>
          </a:extLst>
        </p:spPr>
      </p:pic>
      <p:pic>
        <p:nvPicPr>
          <p:cNvPr id="4102" name="Picture 6" descr="Výsledok vyhľadávania obrázkov pre dopyt x8 uav skywalker"/>
          <p:cNvPicPr>
            <a:picLocks noChangeAspect="1" noChangeArrowheads="1"/>
          </p:cNvPicPr>
          <p:nvPr/>
        </p:nvPicPr>
        <p:blipFill rotWithShape="1">
          <a:blip r:embed="rId4">
            <a:extLst>
              <a:ext uri="{28A0092B-C50C-407E-A947-70E740481C1C}">
                <a14:useLocalDpi xmlns:a14="http://schemas.microsoft.com/office/drawing/2010/main" val="0"/>
              </a:ext>
            </a:extLst>
          </a:blip>
          <a:srcRect l="21730" t="5249" r="20409" b="8903"/>
          <a:stretch/>
        </p:blipFill>
        <p:spPr bwMode="auto">
          <a:xfrm>
            <a:off x="5733645" y="4433455"/>
            <a:ext cx="1712567" cy="16876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7517969"/>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Right of the way rules</a:t>
            </a:r>
          </a:p>
        </p:txBody>
      </p:sp>
      <p:sp>
        <p:nvSpPr>
          <p:cNvPr id="3" name="Text Placeholder 2"/>
          <p:cNvSpPr>
            <a:spLocks noGrp="1"/>
          </p:cNvSpPr>
          <p:nvPr>
            <p:ph type="body" sz="quarter" idx="10"/>
          </p:nvPr>
        </p:nvSpPr>
        <p:spPr/>
        <p:txBody>
          <a:bodyPr/>
          <a:lstStyle/>
          <a:p>
            <a:r>
              <a:rPr lang="en-US" dirty="0"/>
              <a:t>Right of the way rules aid pilots in avoiding each other visually</a:t>
            </a:r>
          </a:p>
          <a:p>
            <a:r>
              <a:rPr lang="en-US" dirty="0"/>
              <a:t>The rules are found:</a:t>
            </a:r>
          </a:p>
          <a:p>
            <a:pPr lvl="1"/>
            <a:r>
              <a:rPr lang="en-US" dirty="0"/>
              <a:t>Part 91 Federal Aviation Regulation (USA)</a:t>
            </a:r>
          </a:p>
          <a:p>
            <a:pPr lvl="1"/>
            <a:r>
              <a:rPr lang="en-US" dirty="0"/>
              <a:t>ICAO Annex 2 -&gt; Chapter 3  - General Rules -&gt; 3.2 Avoidance of collisions -&gt; 3.2.2 Right of way (International)</a:t>
            </a:r>
          </a:p>
          <a:p>
            <a:endParaRPr lang="en-US" dirty="0"/>
          </a:p>
          <a:p>
            <a:r>
              <a:rPr lang="en-US" dirty="0"/>
              <a:t>When aircrafts are converging, the right of way is generally given to the least maneuverable aircraft (higher class)</a:t>
            </a:r>
          </a:p>
          <a:p>
            <a:r>
              <a:rPr lang="en-US" dirty="0"/>
              <a:t>The aircraft now having the right of the way is to pass well clear of the aircraft having the right of the way</a:t>
            </a:r>
          </a:p>
          <a:p>
            <a:endParaRPr lang="en-US" dirty="0"/>
          </a:p>
          <a:p>
            <a:r>
              <a:rPr lang="en-US" dirty="0"/>
              <a:t>Application for rules of the air in case of UAV seems to be reduced to immediate avoidance in case of manned aviation</a:t>
            </a:r>
          </a:p>
          <a:p>
            <a:r>
              <a:rPr lang="en-US" dirty="0"/>
              <a:t>The avoidance rules can be applied between the same class of UAV</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24</a:t>
            </a:fld>
            <a:endParaRPr lang="en-US" dirty="0"/>
          </a:p>
        </p:txBody>
      </p:sp>
    </p:spTree>
    <p:extLst>
      <p:ext uri="{BB962C8B-B14F-4D97-AF65-F5344CB8AC3E}">
        <p14:creationId xmlns:p14="http://schemas.microsoft.com/office/powerpoint/2010/main" val="21094440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25</a:t>
            </a:fld>
            <a:endParaRPr lang="en-US" dirty="0"/>
          </a:p>
        </p:txBody>
      </p:sp>
      <p:sp>
        <p:nvSpPr>
          <p:cNvPr id="16" name="Pie 15"/>
          <p:cNvSpPr/>
          <p:nvPr/>
        </p:nvSpPr>
        <p:spPr>
          <a:xfrm>
            <a:off x="959955" y="92522"/>
            <a:ext cx="3014039" cy="3014039"/>
          </a:xfrm>
          <a:prstGeom prst="pie">
            <a:avLst>
              <a:gd name="adj1" fmla="val 0"/>
              <a:gd name="adj2" fmla="val 5375887"/>
            </a:avLst>
          </a:prstGeom>
          <a:solidFill>
            <a:schemeClr val="accent6">
              <a:lumMod val="20000"/>
              <a:lumOff val="8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tx1"/>
              </a:solidFill>
            </a:endParaRPr>
          </a:p>
        </p:txBody>
      </p:sp>
      <p:pic>
        <p:nvPicPr>
          <p:cNvPr id="5122"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a:off x="2019300" y="5351733"/>
            <a:ext cx="895350" cy="934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16200000">
            <a:off x="6962775" y="1132158"/>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6" idx="0"/>
          </p:cNvCxnSpPr>
          <p:nvPr/>
        </p:nvCxnSpPr>
        <p:spPr>
          <a:xfrm flipH="1">
            <a:off x="228600" y="1599542"/>
            <a:ext cx="6714466" cy="658"/>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9" name="Straight Connector 8"/>
          <p:cNvCxnSpPr>
            <a:endCxn id="5122" idx="0"/>
          </p:cNvCxnSpPr>
          <p:nvPr/>
        </p:nvCxnSpPr>
        <p:spPr>
          <a:xfrm>
            <a:off x="2466975" y="1009650"/>
            <a:ext cx="0" cy="4342083"/>
          </a:xfrm>
          <a:prstGeom prst="line">
            <a:avLst/>
          </a:prstGeom>
          <a:ln>
            <a:prstDash val="dash"/>
          </a:ln>
        </p:spPr>
        <p:style>
          <a:lnRef idx="3">
            <a:schemeClr val="accent3"/>
          </a:lnRef>
          <a:fillRef idx="0">
            <a:schemeClr val="accent3"/>
          </a:fillRef>
          <a:effectRef idx="2">
            <a:schemeClr val="accent3"/>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7" name="TextBox 16"/>
              <p:cNvSpPr txBox="1"/>
              <p:nvPr/>
            </p:nvSpPr>
            <p:spPr>
              <a:xfrm>
                <a:off x="2655065" y="2099215"/>
                <a:ext cx="9622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70</m:t>
                          </m:r>
                        </m:e>
                        <m:sup>
                          <m:r>
                            <a:rPr lang="en-US" b="0" i="1" smtClean="0">
                              <a:latin typeface="Cambria Math" panose="02040503050406030204" pitchFamily="18" charset="0"/>
                            </a:rPr>
                            <m:t>𝑜</m:t>
                          </m:r>
                        </m:sup>
                      </m:sSup>
                      <m:r>
                        <a:rPr lang="en-US" b="0" i="1" smtClean="0">
                          <a:latin typeface="Cambria Math" panose="02040503050406030204" pitchFamily="18" charset="0"/>
                        </a:rPr>
                        <m:t> </m:t>
                      </m:r>
                    </m:oMath>
                  </m:oMathPara>
                </a14:m>
                <a:endParaRPr lang="en-US" dirty="0"/>
              </a:p>
            </p:txBody>
          </p:sp>
        </mc:Choice>
        <mc:Fallback xmlns="">
          <p:sp>
            <p:nvSpPr>
              <p:cNvPr id="17" name="TextBox 16"/>
              <p:cNvSpPr txBox="1">
                <a:spLocks noRot="1" noChangeAspect="1" noMove="1" noResize="1" noEditPoints="1" noAdjustHandles="1" noChangeArrowheads="1" noChangeShapeType="1" noTextEdit="1"/>
              </p:cNvSpPr>
              <p:nvPr/>
            </p:nvSpPr>
            <p:spPr>
              <a:xfrm>
                <a:off x="2655065" y="2099215"/>
                <a:ext cx="962251" cy="276999"/>
              </a:xfrm>
              <a:prstGeom prst="rect">
                <a:avLst/>
              </a:prstGeom>
              <a:blipFill rotWithShape="0">
                <a:blip r:embed="rId3"/>
                <a:stretch>
                  <a:fillRect l="-637" b="-13043"/>
                </a:stretch>
              </a:blipFill>
            </p:spPr>
            <p:txBody>
              <a:bodyPr/>
              <a:lstStyle/>
              <a:p>
                <a:r>
                  <a:rPr lang="en-US">
                    <a:noFill/>
                  </a:rPr>
                  <a:t> </a:t>
                </a:r>
              </a:p>
            </p:txBody>
          </p:sp>
        </mc:Fallback>
      </mc:AlternateContent>
      <p:sp>
        <p:nvSpPr>
          <p:cNvPr id="18" name="Rounded Rectangle 17"/>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The aircraft on other right, hast the right of the way</a:t>
            </a:r>
          </a:p>
        </p:txBody>
      </p:sp>
    </p:spTree>
    <p:extLst>
      <p:ext uri="{BB962C8B-B14F-4D97-AF65-F5344CB8AC3E}">
        <p14:creationId xmlns:p14="http://schemas.microsoft.com/office/powerpoint/2010/main" val="292171378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26</a:t>
            </a:fld>
            <a:endParaRPr lang="en-US" dirty="0"/>
          </a:p>
        </p:txBody>
      </p:sp>
      <p:pic>
        <p:nvPicPr>
          <p:cNvPr id="5122"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a:off x="2019300" y="5351733"/>
            <a:ext cx="895350" cy="934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16200000">
            <a:off x="6962775" y="1132158"/>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6" idx="0"/>
          </p:cNvCxnSpPr>
          <p:nvPr/>
        </p:nvCxnSpPr>
        <p:spPr>
          <a:xfrm flipH="1">
            <a:off x="228600" y="1599542"/>
            <a:ext cx="6714466" cy="658"/>
          </a:xfrm>
          <a:prstGeom prst="line">
            <a:avLst/>
          </a:prstGeom>
          <a:ln>
            <a:prstDash val="dash"/>
          </a:ln>
        </p:spPr>
        <p:style>
          <a:lnRef idx="3">
            <a:schemeClr val="accent6"/>
          </a:lnRef>
          <a:fillRef idx="0">
            <a:schemeClr val="accent6"/>
          </a:fillRef>
          <a:effectRef idx="2">
            <a:schemeClr val="accent6"/>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Freeform 7"/>
          <p:cNvSpPr/>
          <p:nvPr/>
        </p:nvSpPr>
        <p:spPr>
          <a:xfrm>
            <a:off x="2470150" y="2489200"/>
            <a:ext cx="5334000" cy="2870200"/>
          </a:xfrm>
          <a:custGeom>
            <a:avLst/>
            <a:gdLst>
              <a:gd name="connsiteX0" fmla="*/ 0 w 5334000"/>
              <a:gd name="connsiteY0" fmla="*/ 2870200 h 2870200"/>
              <a:gd name="connsiteX1" fmla="*/ 1327150 w 5334000"/>
              <a:gd name="connsiteY1" fmla="*/ 457200 h 2870200"/>
              <a:gd name="connsiteX2" fmla="*/ 5334000 w 5334000"/>
              <a:gd name="connsiteY2" fmla="*/ 0 h 2870200"/>
            </a:gdLst>
            <a:ahLst/>
            <a:cxnLst>
              <a:cxn ang="0">
                <a:pos x="connsiteX0" y="connsiteY0"/>
              </a:cxn>
              <a:cxn ang="0">
                <a:pos x="connsiteX1" y="connsiteY1"/>
              </a:cxn>
              <a:cxn ang="0">
                <a:pos x="connsiteX2" y="connsiteY2"/>
              </a:cxn>
            </a:cxnLst>
            <a:rect l="l" t="t" r="r" b="b"/>
            <a:pathLst>
              <a:path w="5334000" h="2870200">
                <a:moveTo>
                  <a:pt x="0" y="2870200"/>
                </a:moveTo>
                <a:cubicBezTo>
                  <a:pt x="219075" y="1902883"/>
                  <a:pt x="438150" y="935567"/>
                  <a:pt x="1327150" y="457200"/>
                </a:cubicBezTo>
                <a:cubicBezTo>
                  <a:pt x="2216150" y="-21167"/>
                  <a:pt x="4552950" y="164042"/>
                  <a:pt x="5334000" y="0"/>
                </a:cubicBezTo>
              </a:path>
            </a:pathLst>
          </a:custGeom>
          <a:ln>
            <a:prstDash val="dash"/>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Tree>
    <p:extLst>
      <p:ext uri="{BB962C8B-B14F-4D97-AF65-F5344CB8AC3E}">
        <p14:creationId xmlns:p14="http://schemas.microsoft.com/office/powerpoint/2010/main" val="324450080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Rounded Rectangle 17"/>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The aircraft on other right, hast the right of the way</a:t>
            </a:r>
          </a:p>
        </p:txBody>
      </p:sp>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27</a:t>
            </a:fld>
            <a:endParaRPr lang="en-US" dirty="0"/>
          </a:p>
        </p:txBody>
      </p:sp>
      <p:cxnSp>
        <p:nvCxnSpPr>
          <p:cNvPr id="7" name="Straight Connector 6"/>
          <p:cNvCxnSpPr/>
          <p:nvPr/>
        </p:nvCxnSpPr>
        <p:spPr>
          <a:xfrm flipH="1" flipV="1">
            <a:off x="755650" y="1615245"/>
            <a:ext cx="6127750" cy="1"/>
          </a:xfrm>
          <a:prstGeom prst="line">
            <a:avLst/>
          </a:prstGeom>
          <a:ln>
            <a:prstDash val="dash"/>
          </a:ln>
        </p:spPr>
        <p:style>
          <a:lnRef idx="3">
            <a:schemeClr val="accent6"/>
          </a:lnRef>
          <a:fillRef idx="0">
            <a:schemeClr val="accent6"/>
          </a:fillRef>
          <a:effectRef idx="2">
            <a:schemeClr val="accent6"/>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8" name="Freeform 7"/>
          <p:cNvSpPr/>
          <p:nvPr/>
        </p:nvSpPr>
        <p:spPr>
          <a:xfrm>
            <a:off x="2470150" y="2489200"/>
            <a:ext cx="5334000" cy="2870200"/>
          </a:xfrm>
          <a:custGeom>
            <a:avLst/>
            <a:gdLst>
              <a:gd name="connsiteX0" fmla="*/ 0 w 5334000"/>
              <a:gd name="connsiteY0" fmla="*/ 2870200 h 2870200"/>
              <a:gd name="connsiteX1" fmla="*/ 1327150 w 5334000"/>
              <a:gd name="connsiteY1" fmla="*/ 457200 h 2870200"/>
              <a:gd name="connsiteX2" fmla="*/ 5334000 w 5334000"/>
              <a:gd name="connsiteY2" fmla="*/ 0 h 2870200"/>
            </a:gdLst>
            <a:ahLst/>
            <a:cxnLst>
              <a:cxn ang="0">
                <a:pos x="connsiteX0" y="connsiteY0"/>
              </a:cxn>
              <a:cxn ang="0">
                <a:pos x="connsiteX1" y="connsiteY1"/>
              </a:cxn>
              <a:cxn ang="0">
                <a:pos x="connsiteX2" y="connsiteY2"/>
              </a:cxn>
            </a:cxnLst>
            <a:rect l="l" t="t" r="r" b="b"/>
            <a:pathLst>
              <a:path w="5334000" h="2870200">
                <a:moveTo>
                  <a:pt x="0" y="2870200"/>
                </a:moveTo>
                <a:cubicBezTo>
                  <a:pt x="219075" y="1902883"/>
                  <a:pt x="438150" y="935567"/>
                  <a:pt x="1327150" y="457200"/>
                </a:cubicBezTo>
                <a:cubicBezTo>
                  <a:pt x="2216150" y="-21167"/>
                  <a:pt x="4552950" y="164042"/>
                  <a:pt x="5334000" y="0"/>
                </a:cubicBezTo>
              </a:path>
            </a:pathLst>
          </a:custGeom>
          <a:ln>
            <a:prstDash val="dash"/>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sp>
        <p:nvSpPr>
          <p:cNvPr id="3" name="Freeform 2"/>
          <p:cNvSpPr/>
          <p:nvPr/>
        </p:nvSpPr>
        <p:spPr>
          <a:xfrm>
            <a:off x="2457450" y="2743200"/>
            <a:ext cx="1968500" cy="2628900"/>
          </a:xfrm>
          <a:custGeom>
            <a:avLst/>
            <a:gdLst>
              <a:gd name="connsiteX0" fmla="*/ 0 w 1968500"/>
              <a:gd name="connsiteY0" fmla="*/ 2628900 h 2628900"/>
              <a:gd name="connsiteX1" fmla="*/ 361950 w 1968500"/>
              <a:gd name="connsiteY1" fmla="*/ 1346200 h 2628900"/>
              <a:gd name="connsiteX2" fmla="*/ 1066800 w 1968500"/>
              <a:gd name="connsiteY2" fmla="*/ 381000 h 2628900"/>
              <a:gd name="connsiteX3" fmla="*/ 1968500 w 1968500"/>
              <a:gd name="connsiteY3" fmla="*/ 0 h 2628900"/>
            </a:gdLst>
            <a:ahLst/>
            <a:cxnLst>
              <a:cxn ang="0">
                <a:pos x="connsiteX0" y="connsiteY0"/>
              </a:cxn>
              <a:cxn ang="0">
                <a:pos x="connsiteX1" y="connsiteY1"/>
              </a:cxn>
              <a:cxn ang="0">
                <a:pos x="connsiteX2" y="connsiteY2"/>
              </a:cxn>
              <a:cxn ang="0">
                <a:pos x="connsiteX3" y="connsiteY3"/>
              </a:cxn>
            </a:cxnLst>
            <a:rect l="l" t="t" r="r" b="b"/>
            <a:pathLst>
              <a:path w="1968500" h="2628900">
                <a:moveTo>
                  <a:pt x="0" y="2628900"/>
                </a:moveTo>
                <a:cubicBezTo>
                  <a:pt x="92075" y="2174875"/>
                  <a:pt x="184150" y="1720850"/>
                  <a:pt x="361950" y="1346200"/>
                </a:cubicBezTo>
                <a:cubicBezTo>
                  <a:pt x="539750" y="971550"/>
                  <a:pt x="799042" y="605367"/>
                  <a:pt x="1066800" y="381000"/>
                </a:cubicBezTo>
                <a:cubicBezTo>
                  <a:pt x="1334558" y="156633"/>
                  <a:pt x="1893358" y="29633"/>
                  <a:pt x="1968500" y="0"/>
                </a:cubicBezTo>
              </a:path>
            </a:pathLst>
          </a:cu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5122"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3901945">
            <a:off x="3448049" y="2479062"/>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a:stCxn id="6" idx="0"/>
          </p:cNvCxnSpPr>
          <p:nvPr/>
        </p:nvCxnSpPr>
        <p:spPr>
          <a:xfrm>
            <a:off x="3958566" y="1621595"/>
            <a:ext cx="2924834" cy="0"/>
          </a:xfrm>
          <a:prstGeom prst="line">
            <a:avLst/>
          </a:prstGeom>
          <a:ln/>
        </p:spPr>
        <p:style>
          <a:lnRef idx="3">
            <a:schemeClr val="accent6"/>
          </a:lnRef>
          <a:fillRef idx="0">
            <a:schemeClr val="accent6"/>
          </a:fillRef>
          <a:effectRef idx="2">
            <a:schemeClr val="accent6"/>
          </a:effectRef>
          <a:fontRef idx="minor">
            <a:schemeClr val="tx1"/>
          </a:fontRef>
        </p:style>
      </p:cxnSp>
      <p:pic>
        <p:nvPicPr>
          <p:cNvPr id="6"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16200000">
            <a:off x="3978275" y="1154211"/>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7" name="Rounded Rectangle 16"/>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Turn right and stay away from approaching aircraft</a:t>
            </a:r>
          </a:p>
        </p:txBody>
      </p:sp>
    </p:spTree>
    <p:extLst>
      <p:ext uri="{BB962C8B-B14F-4D97-AF65-F5344CB8AC3E}">
        <p14:creationId xmlns:p14="http://schemas.microsoft.com/office/powerpoint/2010/main" val="1112867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Converging aircrafts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28</a:t>
            </a:fld>
            <a:endParaRPr lang="en-US" dirty="0"/>
          </a:p>
        </p:txBody>
      </p:sp>
      <p:cxnSp>
        <p:nvCxnSpPr>
          <p:cNvPr id="7" name="Straight Connector 6"/>
          <p:cNvCxnSpPr/>
          <p:nvPr/>
        </p:nvCxnSpPr>
        <p:spPr>
          <a:xfrm flipH="1" flipV="1">
            <a:off x="755650" y="1615245"/>
            <a:ext cx="6127750" cy="1"/>
          </a:xfrm>
          <a:prstGeom prst="line">
            <a:avLst/>
          </a:prstGeom>
          <a:ln>
            <a:prstDash val="dash"/>
          </a:ln>
        </p:spPr>
        <p:style>
          <a:lnRef idx="3">
            <a:schemeClr val="accent6"/>
          </a:lnRef>
          <a:fillRef idx="0">
            <a:schemeClr val="accent6"/>
          </a:fillRef>
          <a:effectRef idx="2">
            <a:schemeClr val="accent6"/>
          </a:effectRef>
          <a:fontRef idx="minor">
            <a:schemeClr val="tx1"/>
          </a:fontRef>
        </p:style>
      </p:cxnSp>
      <p:sp>
        <p:nvSpPr>
          <p:cNvPr id="11" name="Oval 10"/>
          <p:cNvSpPr/>
          <p:nvPr/>
        </p:nvSpPr>
        <p:spPr>
          <a:xfrm>
            <a:off x="2343150" y="147637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sp>
        <p:nvSpPr>
          <p:cNvPr id="3" name="Freeform 2"/>
          <p:cNvSpPr/>
          <p:nvPr/>
        </p:nvSpPr>
        <p:spPr>
          <a:xfrm>
            <a:off x="2457450" y="2743200"/>
            <a:ext cx="1968500" cy="2628900"/>
          </a:xfrm>
          <a:custGeom>
            <a:avLst/>
            <a:gdLst>
              <a:gd name="connsiteX0" fmla="*/ 0 w 1968500"/>
              <a:gd name="connsiteY0" fmla="*/ 2628900 h 2628900"/>
              <a:gd name="connsiteX1" fmla="*/ 361950 w 1968500"/>
              <a:gd name="connsiteY1" fmla="*/ 1346200 h 2628900"/>
              <a:gd name="connsiteX2" fmla="*/ 1066800 w 1968500"/>
              <a:gd name="connsiteY2" fmla="*/ 381000 h 2628900"/>
              <a:gd name="connsiteX3" fmla="*/ 1968500 w 1968500"/>
              <a:gd name="connsiteY3" fmla="*/ 0 h 2628900"/>
            </a:gdLst>
            <a:ahLst/>
            <a:cxnLst>
              <a:cxn ang="0">
                <a:pos x="connsiteX0" y="connsiteY0"/>
              </a:cxn>
              <a:cxn ang="0">
                <a:pos x="connsiteX1" y="connsiteY1"/>
              </a:cxn>
              <a:cxn ang="0">
                <a:pos x="connsiteX2" y="connsiteY2"/>
              </a:cxn>
              <a:cxn ang="0">
                <a:pos x="connsiteX3" y="connsiteY3"/>
              </a:cxn>
            </a:cxnLst>
            <a:rect l="l" t="t" r="r" b="b"/>
            <a:pathLst>
              <a:path w="1968500" h="2628900">
                <a:moveTo>
                  <a:pt x="0" y="2628900"/>
                </a:moveTo>
                <a:cubicBezTo>
                  <a:pt x="92075" y="2174875"/>
                  <a:pt x="184150" y="1720850"/>
                  <a:pt x="361950" y="1346200"/>
                </a:cubicBezTo>
                <a:cubicBezTo>
                  <a:pt x="539750" y="971550"/>
                  <a:pt x="799042" y="605367"/>
                  <a:pt x="1066800" y="381000"/>
                </a:cubicBezTo>
                <a:cubicBezTo>
                  <a:pt x="1334558" y="156633"/>
                  <a:pt x="1893358" y="29633"/>
                  <a:pt x="1968500" y="0"/>
                </a:cubicBezTo>
              </a:path>
            </a:pathLst>
          </a:custGeom>
          <a:ln/>
        </p:spPr>
        <p:style>
          <a:lnRef idx="2">
            <a:schemeClr val="accent3"/>
          </a:lnRef>
          <a:fillRef idx="0">
            <a:schemeClr val="accent3"/>
          </a:fillRef>
          <a:effectRef idx="1">
            <a:schemeClr val="accent3"/>
          </a:effectRef>
          <a:fontRef idx="minor">
            <a:schemeClr val="tx1"/>
          </a:fontRef>
        </p:style>
        <p:txBody>
          <a:bodyPr rtlCol="0" anchor="ctr"/>
          <a:lstStyle/>
          <a:p>
            <a:pPr algn="ctr"/>
            <a:endParaRPr lang="en-US"/>
          </a:p>
        </p:txBody>
      </p:sp>
      <p:pic>
        <p:nvPicPr>
          <p:cNvPr id="5122"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3901945">
            <a:off x="3448049" y="2479062"/>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12" name="Straight Connector 11"/>
          <p:cNvCxnSpPr>
            <a:stCxn id="6" idx="0"/>
          </p:cNvCxnSpPr>
          <p:nvPr/>
        </p:nvCxnSpPr>
        <p:spPr>
          <a:xfrm flipV="1">
            <a:off x="1990066" y="1615245"/>
            <a:ext cx="4893334" cy="6350"/>
          </a:xfrm>
          <a:prstGeom prst="line">
            <a:avLst/>
          </a:prstGeom>
          <a:ln/>
        </p:spPr>
        <p:style>
          <a:lnRef idx="3">
            <a:schemeClr val="accent6"/>
          </a:lnRef>
          <a:fillRef idx="0">
            <a:schemeClr val="accent6"/>
          </a:fillRef>
          <a:effectRef idx="2">
            <a:schemeClr val="accent6"/>
          </a:effectRef>
          <a:fontRef idx="minor">
            <a:schemeClr val="tx1"/>
          </a:fontRef>
        </p:style>
      </p:cxnSp>
      <p:pic>
        <p:nvPicPr>
          <p:cNvPr id="6" name="Picture 2" descr="Výsledok vyhľadávania obrázkov pre dopyt aircraft pictogram"/>
          <p:cNvPicPr>
            <a:picLocks noChangeAspect="1" noChangeArrowheads="1"/>
          </p:cNvPicPr>
          <p:nvPr/>
        </p:nvPicPr>
        <p:blipFill rotWithShape="1">
          <a:blip r:embed="rId2">
            <a:extLst>
              <a:ext uri="{28A0092B-C50C-407E-A947-70E740481C1C}">
                <a14:useLocalDpi xmlns:a14="http://schemas.microsoft.com/office/drawing/2010/main" val="0"/>
              </a:ext>
            </a:extLst>
          </a:blip>
          <a:srcRect l="25104" t="17169" r="25208" b="16030"/>
          <a:stretch/>
        </p:blipFill>
        <p:spPr bwMode="auto">
          <a:xfrm rot="16200000">
            <a:off x="2009775" y="1154211"/>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9" name="Freeform 8"/>
          <p:cNvSpPr/>
          <p:nvPr/>
        </p:nvSpPr>
        <p:spPr>
          <a:xfrm>
            <a:off x="4406900" y="1079500"/>
            <a:ext cx="1986164" cy="1663700"/>
          </a:xfrm>
          <a:custGeom>
            <a:avLst/>
            <a:gdLst>
              <a:gd name="connsiteX0" fmla="*/ 0 w 1986164"/>
              <a:gd name="connsiteY0" fmla="*/ 1663700 h 1663700"/>
              <a:gd name="connsiteX1" fmla="*/ 1320800 w 1986164"/>
              <a:gd name="connsiteY1" fmla="*/ 1174750 h 1663700"/>
              <a:gd name="connsiteX2" fmla="*/ 1860550 w 1986164"/>
              <a:gd name="connsiteY2" fmla="*/ 787400 h 1663700"/>
              <a:gd name="connsiteX3" fmla="*/ 1962150 w 1986164"/>
              <a:gd name="connsiteY3" fmla="*/ 273050 h 1663700"/>
              <a:gd name="connsiteX4" fmla="*/ 1511300 w 1986164"/>
              <a:gd name="connsiteY4" fmla="*/ 0 h 16637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986164" h="1663700">
                <a:moveTo>
                  <a:pt x="0" y="1663700"/>
                </a:moveTo>
                <a:cubicBezTo>
                  <a:pt x="505354" y="1492250"/>
                  <a:pt x="1010708" y="1320800"/>
                  <a:pt x="1320800" y="1174750"/>
                </a:cubicBezTo>
                <a:cubicBezTo>
                  <a:pt x="1630892" y="1028700"/>
                  <a:pt x="1753658" y="937683"/>
                  <a:pt x="1860550" y="787400"/>
                </a:cubicBezTo>
                <a:cubicBezTo>
                  <a:pt x="1967442" y="637117"/>
                  <a:pt x="2020358" y="404283"/>
                  <a:pt x="1962150" y="273050"/>
                </a:cubicBezTo>
                <a:cubicBezTo>
                  <a:pt x="1903942" y="141817"/>
                  <a:pt x="1600200" y="37042"/>
                  <a:pt x="1511300" y="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3" name="Rounded Rectangle 12"/>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Return to original path behind other aircraft</a:t>
            </a:r>
          </a:p>
        </p:txBody>
      </p:sp>
    </p:spTree>
    <p:extLst>
      <p:ext uri="{BB962C8B-B14F-4D97-AF65-F5344CB8AC3E}">
        <p14:creationId xmlns:p14="http://schemas.microsoft.com/office/powerpoint/2010/main" val="34078747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Introduction</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a:t>
            </a:fld>
            <a:endParaRPr lang="en-US" dirty="0"/>
          </a:p>
        </p:txBody>
      </p:sp>
      <p:pic>
        <p:nvPicPr>
          <p:cNvPr id="1026" name="Picture 2" descr="https://libraryeuroparl.files.wordpress.com/2016/01/eprs-briefing-573933-new-civil-aviation-safety-rules.png?w=6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7" y="990072"/>
            <a:ext cx="8002360" cy="5339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601534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29</a:t>
            </a:fld>
            <a:endParaRPr lang="en-US" dirty="0"/>
          </a:p>
        </p:txBody>
      </p:sp>
      <p:pic>
        <p:nvPicPr>
          <p:cNvPr id="5"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2019300" y="5351733"/>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a:stCxn id="5" idx="0"/>
          </p:cNvCxnSpPr>
          <p:nvPr/>
        </p:nvCxnSpPr>
        <p:spPr>
          <a:xfrm flipH="1" flipV="1">
            <a:off x="2447365" y="856420"/>
            <a:ext cx="19610" cy="4495313"/>
          </a:xfrm>
          <a:prstGeom prst="line">
            <a:avLst/>
          </a:prstGeom>
          <a:ln>
            <a:prstDash val="dash"/>
          </a:ln>
        </p:spPr>
        <p:style>
          <a:lnRef idx="3">
            <a:schemeClr val="accent6"/>
          </a:lnRef>
          <a:fillRef idx="0">
            <a:schemeClr val="accent6"/>
          </a:fillRef>
          <a:effectRef idx="2">
            <a:schemeClr val="accent6"/>
          </a:effectRef>
          <a:fontRef idx="minor">
            <a:schemeClr val="tx1"/>
          </a:fontRef>
        </p:style>
      </p:cxnSp>
      <p:sp>
        <p:nvSpPr>
          <p:cNvPr id="9" name="Rounded Rectangle 8"/>
          <p:cNvSpPr/>
          <p:nvPr/>
        </p:nvSpPr>
        <p:spPr>
          <a:xfrm>
            <a:off x="5762625" y="5306013"/>
            <a:ext cx="2971800" cy="914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Lower speed aircraft is being overtaken</a:t>
            </a:r>
          </a:p>
        </p:txBody>
      </p:sp>
    </p:spTree>
    <p:extLst>
      <p:ext uri="{BB962C8B-B14F-4D97-AF65-F5344CB8AC3E}">
        <p14:creationId xmlns:p14="http://schemas.microsoft.com/office/powerpoint/2010/main" val="102849617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30</a:t>
            </a:fld>
            <a:endParaRPr lang="en-US" dirty="0"/>
          </a:p>
        </p:txBody>
      </p:sp>
      <p:cxnSp>
        <p:nvCxnSpPr>
          <p:cNvPr id="7" name="Straight Connector 6"/>
          <p:cNvCxnSpPr/>
          <p:nvPr/>
        </p:nvCxnSpPr>
        <p:spPr>
          <a:xfrm flipV="1">
            <a:off x="2447365" y="856421"/>
            <a:ext cx="0" cy="5427838"/>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447365" y="3245224"/>
            <a:ext cx="0" cy="3039035"/>
          </a:xfrm>
          <a:prstGeom prst="line">
            <a:avLst/>
          </a:prstGeom>
          <a:ln/>
        </p:spPr>
        <p:style>
          <a:lnRef idx="3">
            <a:schemeClr val="accent6"/>
          </a:lnRef>
          <a:fillRef idx="0">
            <a:schemeClr val="accent6"/>
          </a:fillRef>
          <a:effectRef idx="2">
            <a:schemeClr val="accent6"/>
          </a:effectRef>
          <a:fontRef idx="minor">
            <a:schemeClr val="tx1"/>
          </a:fontRef>
        </p:style>
      </p:cxnSp>
      <p:pic>
        <p:nvPicPr>
          <p:cNvPr id="8"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1999690" y="3102956"/>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438400" y="1515035"/>
            <a:ext cx="2914373" cy="3998259"/>
          </a:xfrm>
          <a:custGeom>
            <a:avLst/>
            <a:gdLst>
              <a:gd name="connsiteX0" fmla="*/ 0 w 2914373"/>
              <a:gd name="connsiteY0" fmla="*/ 3998259 h 3998259"/>
              <a:gd name="connsiteX1" fmla="*/ 2913529 w 2914373"/>
              <a:gd name="connsiteY1" fmla="*/ 1891553 h 3998259"/>
              <a:gd name="connsiteX2" fmla="*/ 277906 w 2914373"/>
              <a:gd name="connsiteY2" fmla="*/ 0 h 3998259"/>
            </a:gdLst>
            <a:ahLst/>
            <a:cxnLst>
              <a:cxn ang="0">
                <a:pos x="connsiteX0" y="connsiteY0"/>
              </a:cxn>
              <a:cxn ang="0">
                <a:pos x="connsiteX1" y="connsiteY1"/>
              </a:cxn>
              <a:cxn ang="0">
                <a:pos x="connsiteX2" y="connsiteY2"/>
              </a:cxn>
            </a:cxnLst>
            <a:rect l="l" t="t" r="r" b="b"/>
            <a:pathLst>
              <a:path w="2914373" h="3998259">
                <a:moveTo>
                  <a:pt x="0" y="3998259"/>
                </a:moveTo>
                <a:cubicBezTo>
                  <a:pt x="1433605" y="3278094"/>
                  <a:pt x="2867211" y="2557929"/>
                  <a:pt x="2913529" y="1891553"/>
                </a:cubicBezTo>
                <a:cubicBezTo>
                  <a:pt x="2959847" y="1225177"/>
                  <a:pt x="1087718" y="337670"/>
                  <a:pt x="277906" y="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5" name="Freeform 14"/>
          <p:cNvSpPr/>
          <p:nvPr/>
        </p:nvSpPr>
        <p:spPr>
          <a:xfrm>
            <a:off x="2440725" y="914400"/>
            <a:ext cx="284546" cy="600635"/>
          </a:xfrm>
          <a:custGeom>
            <a:avLst/>
            <a:gdLst>
              <a:gd name="connsiteX0" fmla="*/ 284546 w 284546"/>
              <a:gd name="connsiteY0" fmla="*/ 600635 h 600635"/>
              <a:gd name="connsiteX1" fmla="*/ 96287 w 284546"/>
              <a:gd name="connsiteY1" fmla="*/ 510988 h 600635"/>
              <a:gd name="connsiteX2" fmla="*/ 6640 w 284546"/>
              <a:gd name="connsiteY2" fmla="*/ 385482 h 600635"/>
              <a:gd name="connsiteX3" fmla="*/ 6640 w 284546"/>
              <a:gd name="connsiteY3" fmla="*/ 0 h 600635"/>
            </a:gdLst>
            <a:ahLst/>
            <a:cxnLst>
              <a:cxn ang="0">
                <a:pos x="connsiteX0" y="connsiteY0"/>
              </a:cxn>
              <a:cxn ang="0">
                <a:pos x="connsiteX1" y="connsiteY1"/>
              </a:cxn>
              <a:cxn ang="0">
                <a:pos x="connsiteX2" y="connsiteY2"/>
              </a:cxn>
              <a:cxn ang="0">
                <a:pos x="connsiteX3" y="connsiteY3"/>
              </a:cxn>
            </a:cxnLst>
            <a:rect l="l" t="t" r="r" b="b"/>
            <a:pathLst>
              <a:path w="284546" h="600635">
                <a:moveTo>
                  <a:pt x="284546" y="600635"/>
                </a:moveTo>
                <a:cubicBezTo>
                  <a:pt x="213575" y="573741"/>
                  <a:pt x="142605" y="546847"/>
                  <a:pt x="96287" y="510988"/>
                </a:cubicBezTo>
                <a:cubicBezTo>
                  <a:pt x="49969" y="475129"/>
                  <a:pt x="21581" y="470647"/>
                  <a:pt x="6640" y="385482"/>
                </a:cubicBezTo>
                <a:cubicBezTo>
                  <a:pt x="-8301" y="300317"/>
                  <a:pt x="6640" y="0"/>
                  <a:pt x="6640" y="0"/>
                </a:cubicBezTo>
              </a:path>
            </a:pathLst>
          </a:custGeom>
          <a:ln>
            <a:prstDash val="dashDot"/>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11"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1999690" y="5491759"/>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The aircraft being overtaken has the right of the way</a:t>
            </a:r>
          </a:p>
        </p:txBody>
      </p:sp>
    </p:spTree>
    <p:extLst>
      <p:ext uri="{BB962C8B-B14F-4D97-AF65-F5344CB8AC3E}">
        <p14:creationId xmlns:p14="http://schemas.microsoft.com/office/powerpoint/2010/main" val="75516218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31</a:t>
            </a:fld>
            <a:endParaRPr lang="en-US" dirty="0"/>
          </a:p>
        </p:txBody>
      </p:sp>
      <p:cxnSp>
        <p:nvCxnSpPr>
          <p:cNvPr id="7" name="Straight Connector 6"/>
          <p:cNvCxnSpPr/>
          <p:nvPr/>
        </p:nvCxnSpPr>
        <p:spPr>
          <a:xfrm flipV="1">
            <a:off x="2447365" y="856421"/>
            <a:ext cx="0" cy="5427838"/>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447365" y="3245224"/>
            <a:ext cx="0" cy="3039035"/>
          </a:xfrm>
          <a:prstGeom prst="line">
            <a:avLst/>
          </a:prstGeom>
          <a:ln/>
        </p:spPr>
        <p:style>
          <a:lnRef idx="3">
            <a:schemeClr val="accent6"/>
          </a:lnRef>
          <a:fillRef idx="0">
            <a:schemeClr val="accent6"/>
          </a:fillRef>
          <a:effectRef idx="2">
            <a:schemeClr val="accent6"/>
          </a:effectRef>
          <a:fontRef idx="minor">
            <a:schemeClr val="tx1"/>
          </a:fontRef>
        </p:style>
      </p:cxnSp>
      <p:pic>
        <p:nvPicPr>
          <p:cNvPr id="8"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1990725" y="2568629"/>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438400" y="1515035"/>
            <a:ext cx="2914373" cy="3998259"/>
          </a:xfrm>
          <a:custGeom>
            <a:avLst/>
            <a:gdLst>
              <a:gd name="connsiteX0" fmla="*/ 0 w 2914373"/>
              <a:gd name="connsiteY0" fmla="*/ 3998259 h 3998259"/>
              <a:gd name="connsiteX1" fmla="*/ 2913529 w 2914373"/>
              <a:gd name="connsiteY1" fmla="*/ 1891553 h 3998259"/>
              <a:gd name="connsiteX2" fmla="*/ 277906 w 2914373"/>
              <a:gd name="connsiteY2" fmla="*/ 0 h 3998259"/>
            </a:gdLst>
            <a:ahLst/>
            <a:cxnLst>
              <a:cxn ang="0">
                <a:pos x="connsiteX0" y="connsiteY0"/>
              </a:cxn>
              <a:cxn ang="0">
                <a:pos x="connsiteX1" y="connsiteY1"/>
              </a:cxn>
              <a:cxn ang="0">
                <a:pos x="connsiteX2" y="connsiteY2"/>
              </a:cxn>
            </a:cxnLst>
            <a:rect l="l" t="t" r="r" b="b"/>
            <a:pathLst>
              <a:path w="2914373" h="3998259">
                <a:moveTo>
                  <a:pt x="0" y="3998259"/>
                </a:moveTo>
                <a:cubicBezTo>
                  <a:pt x="1433605" y="3278094"/>
                  <a:pt x="2867211" y="2557929"/>
                  <a:pt x="2913529" y="1891553"/>
                </a:cubicBezTo>
                <a:cubicBezTo>
                  <a:pt x="2959847" y="1225177"/>
                  <a:pt x="1087718" y="337670"/>
                  <a:pt x="277906" y="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5" name="Freeform 14"/>
          <p:cNvSpPr/>
          <p:nvPr/>
        </p:nvSpPr>
        <p:spPr>
          <a:xfrm>
            <a:off x="2440725" y="914400"/>
            <a:ext cx="284546" cy="600635"/>
          </a:xfrm>
          <a:custGeom>
            <a:avLst/>
            <a:gdLst>
              <a:gd name="connsiteX0" fmla="*/ 284546 w 284546"/>
              <a:gd name="connsiteY0" fmla="*/ 600635 h 600635"/>
              <a:gd name="connsiteX1" fmla="*/ 96287 w 284546"/>
              <a:gd name="connsiteY1" fmla="*/ 510988 h 600635"/>
              <a:gd name="connsiteX2" fmla="*/ 6640 w 284546"/>
              <a:gd name="connsiteY2" fmla="*/ 385482 h 600635"/>
              <a:gd name="connsiteX3" fmla="*/ 6640 w 284546"/>
              <a:gd name="connsiteY3" fmla="*/ 0 h 600635"/>
            </a:gdLst>
            <a:ahLst/>
            <a:cxnLst>
              <a:cxn ang="0">
                <a:pos x="connsiteX0" y="connsiteY0"/>
              </a:cxn>
              <a:cxn ang="0">
                <a:pos x="connsiteX1" y="connsiteY1"/>
              </a:cxn>
              <a:cxn ang="0">
                <a:pos x="connsiteX2" y="connsiteY2"/>
              </a:cxn>
              <a:cxn ang="0">
                <a:pos x="connsiteX3" y="connsiteY3"/>
              </a:cxn>
            </a:cxnLst>
            <a:rect l="l" t="t" r="r" b="b"/>
            <a:pathLst>
              <a:path w="284546" h="600635">
                <a:moveTo>
                  <a:pt x="284546" y="600635"/>
                </a:moveTo>
                <a:cubicBezTo>
                  <a:pt x="213575" y="573741"/>
                  <a:pt x="142605" y="546847"/>
                  <a:pt x="96287" y="510988"/>
                </a:cubicBezTo>
                <a:cubicBezTo>
                  <a:pt x="49969" y="475129"/>
                  <a:pt x="21581" y="470647"/>
                  <a:pt x="6640" y="385482"/>
                </a:cubicBezTo>
                <a:cubicBezTo>
                  <a:pt x="-8301" y="300317"/>
                  <a:pt x="6640" y="0"/>
                  <a:pt x="6640" y="0"/>
                </a:cubicBezTo>
              </a:path>
            </a:pathLst>
          </a:custGeom>
          <a:ln>
            <a:prstDash val="dashDot"/>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11"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18852442">
            <a:off x="4529766" y="2374266"/>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a:stCxn id="14" idx="0"/>
          </p:cNvCxnSpPr>
          <p:nvPr/>
        </p:nvCxnSpPr>
        <p:spPr>
          <a:xfrm>
            <a:off x="2438400" y="5513294"/>
            <a:ext cx="15606" cy="770965"/>
          </a:xfrm>
          <a:prstGeom prst="line">
            <a:avLst/>
          </a:prstGeom>
          <a:ln/>
        </p:spPr>
        <p:style>
          <a:lnRef idx="3">
            <a:schemeClr val="accent3"/>
          </a:lnRef>
          <a:fillRef idx="0">
            <a:schemeClr val="accent3"/>
          </a:fillRef>
          <a:effectRef idx="2">
            <a:schemeClr val="accent3"/>
          </a:effectRef>
          <a:fontRef idx="minor">
            <a:schemeClr val="tx1"/>
          </a:fontRef>
        </p:style>
      </p:cxnSp>
      <p:sp>
        <p:nvSpPr>
          <p:cNvPr id="9" name="Freeform 8"/>
          <p:cNvSpPr/>
          <p:nvPr/>
        </p:nvSpPr>
        <p:spPr>
          <a:xfrm>
            <a:off x="2435225" y="3114675"/>
            <a:ext cx="2912142" cy="2400300"/>
          </a:xfrm>
          <a:custGeom>
            <a:avLst/>
            <a:gdLst>
              <a:gd name="connsiteX0" fmla="*/ 0 w 2912142"/>
              <a:gd name="connsiteY0" fmla="*/ 2400300 h 2400300"/>
              <a:gd name="connsiteX1" fmla="*/ 1022350 w 2912142"/>
              <a:gd name="connsiteY1" fmla="*/ 1879600 h 2400300"/>
              <a:gd name="connsiteX2" fmla="*/ 1739900 w 2912142"/>
              <a:gd name="connsiteY2" fmla="*/ 1473200 h 2400300"/>
              <a:gd name="connsiteX3" fmla="*/ 2197100 w 2912142"/>
              <a:gd name="connsiteY3" fmla="*/ 1184275 h 2400300"/>
              <a:gd name="connsiteX4" fmla="*/ 2492375 w 2912142"/>
              <a:gd name="connsiteY4" fmla="*/ 955675 h 2400300"/>
              <a:gd name="connsiteX5" fmla="*/ 2768600 w 2912142"/>
              <a:gd name="connsiteY5" fmla="*/ 663575 h 2400300"/>
              <a:gd name="connsiteX6" fmla="*/ 2886075 w 2912142"/>
              <a:gd name="connsiteY6" fmla="*/ 450850 h 2400300"/>
              <a:gd name="connsiteX7" fmla="*/ 2908300 w 2912142"/>
              <a:gd name="connsiteY7" fmla="*/ 165100 h 2400300"/>
              <a:gd name="connsiteX8" fmla="*/ 2828925 w 2912142"/>
              <a:gd name="connsiteY8" fmla="*/ 0 h 240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42" h="2400300">
                <a:moveTo>
                  <a:pt x="0" y="2400300"/>
                </a:moveTo>
                <a:lnTo>
                  <a:pt x="1022350" y="1879600"/>
                </a:lnTo>
                <a:cubicBezTo>
                  <a:pt x="1312333" y="1725083"/>
                  <a:pt x="1544108" y="1589088"/>
                  <a:pt x="1739900" y="1473200"/>
                </a:cubicBezTo>
                <a:cubicBezTo>
                  <a:pt x="1935692" y="1357312"/>
                  <a:pt x="2071688" y="1270529"/>
                  <a:pt x="2197100" y="1184275"/>
                </a:cubicBezTo>
                <a:cubicBezTo>
                  <a:pt x="2322512" y="1098021"/>
                  <a:pt x="2397125" y="1042458"/>
                  <a:pt x="2492375" y="955675"/>
                </a:cubicBezTo>
                <a:cubicBezTo>
                  <a:pt x="2587625" y="868892"/>
                  <a:pt x="2702983" y="747712"/>
                  <a:pt x="2768600" y="663575"/>
                </a:cubicBezTo>
                <a:cubicBezTo>
                  <a:pt x="2834217" y="579438"/>
                  <a:pt x="2862792" y="533929"/>
                  <a:pt x="2886075" y="450850"/>
                </a:cubicBezTo>
                <a:cubicBezTo>
                  <a:pt x="2909358" y="367771"/>
                  <a:pt x="2917825" y="240242"/>
                  <a:pt x="2908300" y="165100"/>
                </a:cubicBezTo>
                <a:cubicBezTo>
                  <a:pt x="2898775" y="89958"/>
                  <a:pt x="2831042" y="30692"/>
                  <a:pt x="2828925"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6" name="Rounded Rectangle 15"/>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Overtake is executed from right</a:t>
            </a:r>
          </a:p>
        </p:txBody>
      </p:sp>
    </p:spTree>
    <p:extLst>
      <p:ext uri="{BB962C8B-B14F-4D97-AF65-F5344CB8AC3E}">
        <p14:creationId xmlns:p14="http://schemas.microsoft.com/office/powerpoint/2010/main" val="26948299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Overtaking aircraft of the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32</a:t>
            </a:fld>
            <a:endParaRPr lang="en-US" dirty="0"/>
          </a:p>
        </p:txBody>
      </p:sp>
      <p:cxnSp>
        <p:nvCxnSpPr>
          <p:cNvPr id="7" name="Straight Connector 6"/>
          <p:cNvCxnSpPr/>
          <p:nvPr/>
        </p:nvCxnSpPr>
        <p:spPr>
          <a:xfrm flipV="1">
            <a:off x="2447365" y="856421"/>
            <a:ext cx="0" cy="5427838"/>
          </a:xfrm>
          <a:prstGeom prst="line">
            <a:avLst/>
          </a:prstGeom>
          <a:ln>
            <a:prstDash val="dash"/>
          </a:ln>
        </p:spPr>
        <p:style>
          <a:lnRef idx="3">
            <a:schemeClr val="accent6"/>
          </a:lnRef>
          <a:fillRef idx="0">
            <a:schemeClr val="accent6"/>
          </a:fillRef>
          <a:effectRef idx="2">
            <a:schemeClr val="accent6"/>
          </a:effectRef>
          <a:fontRef idx="minor">
            <a:schemeClr val="tx1"/>
          </a:fontRef>
        </p:style>
      </p:cxnSp>
      <p:cxnSp>
        <p:nvCxnSpPr>
          <p:cNvPr id="10" name="Straight Connector 9"/>
          <p:cNvCxnSpPr/>
          <p:nvPr/>
        </p:nvCxnSpPr>
        <p:spPr>
          <a:xfrm>
            <a:off x="2447365" y="3245224"/>
            <a:ext cx="0" cy="3039035"/>
          </a:xfrm>
          <a:prstGeom prst="line">
            <a:avLst/>
          </a:prstGeom>
          <a:ln/>
        </p:spPr>
        <p:style>
          <a:lnRef idx="3">
            <a:schemeClr val="accent6"/>
          </a:lnRef>
          <a:fillRef idx="0">
            <a:schemeClr val="accent6"/>
          </a:fillRef>
          <a:effectRef idx="2">
            <a:schemeClr val="accent6"/>
          </a:effectRef>
          <a:fontRef idx="minor">
            <a:schemeClr val="tx1"/>
          </a:fontRef>
        </p:style>
      </p:cxnSp>
      <p:pic>
        <p:nvPicPr>
          <p:cNvPr id="8"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1990725" y="2568629"/>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13"/>
          <p:cNvSpPr/>
          <p:nvPr/>
        </p:nvSpPr>
        <p:spPr>
          <a:xfrm>
            <a:off x="2438400" y="1515035"/>
            <a:ext cx="2914373" cy="3998259"/>
          </a:xfrm>
          <a:custGeom>
            <a:avLst/>
            <a:gdLst>
              <a:gd name="connsiteX0" fmla="*/ 0 w 2914373"/>
              <a:gd name="connsiteY0" fmla="*/ 3998259 h 3998259"/>
              <a:gd name="connsiteX1" fmla="*/ 2913529 w 2914373"/>
              <a:gd name="connsiteY1" fmla="*/ 1891553 h 3998259"/>
              <a:gd name="connsiteX2" fmla="*/ 277906 w 2914373"/>
              <a:gd name="connsiteY2" fmla="*/ 0 h 3998259"/>
            </a:gdLst>
            <a:ahLst/>
            <a:cxnLst>
              <a:cxn ang="0">
                <a:pos x="connsiteX0" y="connsiteY0"/>
              </a:cxn>
              <a:cxn ang="0">
                <a:pos x="connsiteX1" y="connsiteY1"/>
              </a:cxn>
              <a:cxn ang="0">
                <a:pos x="connsiteX2" y="connsiteY2"/>
              </a:cxn>
            </a:cxnLst>
            <a:rect l="l" t="t" r="r" b="b"/>
            <a:pathLst>
              <a:path w="2914373" h="3998259">
                <a:moveTo>
                  <a:pt x="0" y="3998259"/>
                </a:moveTo>
                <a:cubicBezTo>
                  <a:pt x="1433605" y="3278094"/>
                  <a:pt x="2867211" y="2557929"/>
                  <a:pt x="2913529" y="1891553"/>
                </a:cubicBezTo>
                <a:cubicBezTo>
                  <a:pt x="2959847" y="1225177"/>
                  <a:pt x="1087718" y="337670"/>
                  <a:pt x="277906" y="0"/>
                </a:cubicBezTo>
              </a:path>
            </a:pathLst>
          </a:custGeom>
          <a:ln>
            <a:prstDash val="solid"/>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5" name="Freeform 14"/>
          <p:cNvSpPr/>
          <p:nvPr/>
        </p:nvSpPr>
        <p:spPr>
          <a:xfrm>
            <a:off x="2440725" y="914400"/>
            <a:ext cx="284546" cy="600635"/>
          </a:xfrm>
          <a:custGeom>
            <a:avLst/>
            <a:gdLst>
              <a:gd name="connsiteX0" fmla="*/ 284546 w 284546"/>
              <a:gd name="connsiteY0" fmla="*/ 600635 h 600635"/>
              <a:gd name="connsiteX1" fmla="*/ 96287 w 284546"/>
              <a:gd name="connsiteY1" fmla="*/ 510988 h 600635"/>
              <a:gd name="connsiteX2" fmla="*/ 6640 w 284546"/>
              <a:gd name="connsiteY2" fmla="*/ 385482 h 600635"/>
              <a:gd name="connsiteX3" fmla="*/ 6640 w 284546"/>
              <a:gd name="connsiteY3" fmla="*/ 0 h 600635"/>
            </a:gdLst>
            <a:ahLst/>
            <a:cxnLst>
              <a:cxn ang="0">
                <a:pos x="connsiteX0" y="connsiteY0"/>
              </a:cxn>
              <a:cxn ang="0">
                <a:pos x="connsiteX1" y="connsiteY1"/>
              </a:cxn>
              <a:cxn ang="0">
                <a:pos x="connsiteX2" y="connsiteY2"/>
              </a:cxn>
              <a:cxn ang="0">
                <a:pos x="connsiteX3" y="connsiteY3"/>
              </a:cxn>
            </a:cxnLst>
            <a:rect l="l" t="t" r="r" b="b"/>
            <a:pathLst>
              <a:path w="284546" h="600635">
                <a:moveTo>
                  <a:pt x="284546" y="600635"/>
                </a:moveTo>
                <a:cubicBezTo>
                  <a:pt x="213575" y="573741"/>
                  <a:pt x="142605" y="546847"/>
                  <a:pt x="96287" y="510988"/>
                </a:cubicBezTo>
                <a:cubicBezTo>
                  <a:pt x="49969" y="475129"/>
                  <a:pt x="21581" y="470647"/>
                  <a:pt x="6640" y="385482"/>
                </a:cubicBezTo>
                <a:cubicBezTo>
                  <a:pt x="-8301" y="300317"/>
                  <a:pt x="6640" y="0"/>
                  <a:pt x="6640" y="0"/>
                </a:cubicBezTo>
              </a:path>
            </a:pathLst>
          </a:custGeom>
          <a:ln>
            <a:prstDash val="dashDot"/>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11"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a:off x="2006331" y="834041"/>
            <a:ext cx="895350" cy="934768"/>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a:stCxn id="14" idx="0"/>
          </p:cNvCxnSpPr>
          <p:nvPr/>
        </p:nvCxnSpPr>
        <p:spPr>
          <a:xfrm>
            <a:off x="2438400" y="5513294"/>
            <a:ext cx="15606" cy="770965"/>
          </a:xfrm>
          <a:prstGeom prst="line">
            <a:avLst/>
          </a:prstGeom>
          <a:ln/>
        </p:spPr>
        <p:style>
          <a:lnRef idx="3">
            <a:schemeClr val="accent3"/>
          </a:lnRef>
          <a:fillRef idx="0">
            <a:schemeClr val="accent3"/>
          </a:fillRef>
          <a:effectRef idx="2">
            <a:schemeClr val="accent3"/>
          </a:effectRef>
          <a:fontRef idx="minor">
            <a:schemeClr val="tx1"/>
          </a:fontRef>
        </p:style>
      </p:cxnSp>
      <p:sp>
        <p:nvSpPr>
          <p:cNvPr id="9" name="Freeform 8"/>
          <p:cNvSpPr/>
          <p:nvPr/>
        </p:nvSpPr>
        <p:spPr>
          <a:xfrm>
            <a:off x="2435225" y="3114675"/>
            <a:ext cx="2912142" cy="2400300"/>
          </a:xfrm>
          <a:custGeom>
            <a:avLst/>
            <a:gdLst>
              <a:gd name="connsiteX0" fmla="*/ 0 w 2912142"/>
              <a:gd name="connsiteY0" fmla="*/ 2400300 h 2400300"/>
              <a:gd name="connsiteX1" fmla="*/ 1022350 w 2912142"/>
              <a:gd name="connsiteY1" fmla="*/ 1879600 h 2400300"/>
              <a:gd name="connsiteX2" fmla="*/ 1739900 w 2912142"/>
              <a:gd name="connsiteY2" fmla="*/ 1473200 h 2400300"/>
              <a:gd name="connsiteX3" fmla="*/ 2197100 w 2912142"/>
              <a:gd name="connsiteY3" fmla="*/ 1184275 h 2400300"/>
              <a:gd name="connsiteX4" fmla="*/ 2492375 w 2912142"/>
              <a:gd name="connsiteY4" fmla="*/ 955675 h 2400300"/>
              <a:gd name="connsiteX5" fmla="*/ 2768600 w 2912142"/>
              <a:gd name="connsiteY5" fmla="*/ 663575 h 2400300"/>
              <a:gd name="connsiteX6" fmla="*/ 2886075 w 2912142"/>
              <a:gd name="connsiteY6" fmla="*/ 450850 h 2400300"/>
              <a:gd name="connsiteX7" fmla="*/ 2908300 w 2912142"/>
              <a:gd name="connsiteY7" fmla="*/ 165100 h 2400300"/>
              <a:gd name="connsiteX8" fmla="*/ 2828925 w 2912142"/>
              <a:gd name="connsiteY8" fmla="*/ 0 h 24003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12142" h="2400300">
                <a:moveTo>
                  <a:pt x="0" y="2400300"/>
                </a:moveTo>
                <a:lnTo>
                  <a:pt x="1022350" y="1879600"/>
                </a:lnTo>
                <a:cubicBezTo>
                  <a:pt x="1312333" y="1725083"/>
                  <a:pt x="1544108" y="1589088"/>
                  <a:pt x="1739900" y="1473200"/>
                </a:cubicBezTo>
                <a:cubicBezTo>
                  <a:pt x="1935692" y="1357312"/>
                  <a:pt x="2071688" y="1270529"/>
                  <a:pt x="2197100" y="1184275"/>
                </a:cubicBezTo>
                <a:cubicBezTo>
                  <a:pt x="2322512" y="1098021"/>
                  <a:pt x="2397125" y="1042458"/>
                  <a:pt x="2492375" y="955675"/>
                </a:cubicBezTo>
                <a:cubicBezTo>
                  <a:pt x="2587625" y="868892"/>
                  <a:pt x="2702983" y="747712"/>
                  <a:pt x="2768600" y="663575"/>
                </a:cubicBezTo>
                <a:cubicBezTo>
                  <a:pt x="2834217" y="579438"/>
                  <a:pt x="2862792" y="533929"/>
                  <a:pt x="2886075" y="450850"/>
                </a:cubicBezTo>
                <a:cubicBezTo>
                  <a:pt x="2909358" y="367771"/>
                  <a:pt x="2917825" y="240242"/>
                  <a:pt x="2908300" y="165100"/>
                </a:cubicBezTo>
                <a:cubicBezTo>
                  <a:pt x="2898775" y="89958"/>
                  <a:pt x="2831042" y="30692"/>
                  <a:pt x="2828925" y="0"/>
                </a:cubicBezTo>
              </a:path>
            </a:pathLst>
          </a:custGeom>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12" name="Rounded Rectangle 11"/>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Overtake rule apply also for convergence under </a:t>
                </a:r>
                <a14:m>
                  <m:oMath xmlns:m="http://schemas.openxmlformats.org/officeDocument/2006/math">
                    <m:sSup>
                      <m:sSupPr>
                        <m:ctrlPr>
                          <a:rPr lang="en-US" b="0" i="1" dirty="0" smtClean="0">
                            <a:latin typeface="Cambria Math" panose="02040503050406030204" pitchFamily="18" charset="0"/>
                          </a:rPr>
                        </m:ctrlPr>
                      </m:sSupPr>
                      <m:e>
                        <m:r>
                          <a:rPr lang="en-US" b="0" i="1" dirty="0" smtClean="0">
                            <a:latin typeface="Cambria Math" panose="02040503050406030204" pitchFamily="18" charset="0"/>
                          </a:rPr>
                          <m:t>𝛼</m:t>
                        </m:r>
                        <m:r>
                          <a:rPr lang="en-US" b="0" i="1" dirty="0" smtClean="0">
                            <a:latin typeface="Cambria Math" panose="02040503050406030204" pitchFamily="18" charset="0"/>
                          </a:rPr>
                          <m:t>&lt;70</m:t>
                        </m:r>
                      </m:e>
                      <m:sup>
                        <m:r>
                          <a:rPr lang="en-US" b="0" i="1" dirty="0" smtClean="0">
                            <a:latin typeface="Cambria Math" panose="02040503050406030204" pitchFamily="18" charset="0"/>
                          </a:rPr>
                          <m:t>𝑜</m:t>
                        </m:r>
                      </m:sup>
                    </m:sSup>
                  </m:oMath>
                </a14:m>
                <a:endParaRPr lang="en-US" dirty="0"/>
              </a:p>
            </p:txBody>
          </p:sp>
        </mc:Choice>
        <mc:Fallback xmlns="">
          <p:sp>
            <p:nvSpPr>
              <p:cNvPr id="12" name="Rounded Rectangle 11"/>
              <p:cNvSpPr>
                <a:spLocks noRot="1" noChangeAspect="1" noMove="1" noResize="1" noEditPoints="1" noAdjustHandles="1" noChangeArrowheads="1" noChangeShapeType="1" noTextEdit="1"/>
              </p:cNvSpPr>
              <p:nvPr/>
            </p:nvSpPr>
            <p:spPr>
              <a:xfrm>
                <a:off x="5762625" y="5306013"/>
                <a:ext cx="2971800" cy="914400"/>
              </a:xfrm>
              <a:prstGeom prst="roundRect">
                <a:avLst/>
              </a:prstGeom>
              <a:blipFill rotWithShape="0">
                <a:blip r:embed="rId3"/>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29347831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on approach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33</a:t>
            </a:fld>
            <a:endParaRPr lang="en-US" dirty="0"/>
          </a:p>
        </p:txBody>
      </p:sp>
      <p:pic>
        <p:nvPicPr>
          <p:cNvPr id="5"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5400000">
            <a:off x="534287" y="2893406"/>
            <a:ext cx="895350" cy="93476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16200000">
            <a:off x="7702281" y="2893406"/>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1" name="Oval 10"/>
          <p:cNvSpPr/>
          <p:nvPr/>
        </p:nvSpPr>
        <p:spPr>
          <a:xfrm>
            <a:off x="3065771" y="1860602"/>
            <a:ext cx="3000375" cy="3000375"/>
          </a:xfrm>
          <a:prstGeom prst="ellipse">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5" name="Pie 14"/>
          <p:cNvSpPr/>
          <p:nvPr/>
        </p:nvSpPr>
        <p:spPr>
          <a:xfrm>
            <a:off x="3133725" y="1897088"/>
            <a:ext cx="2932421" cy="2927402"/>
          </a:xfrm>
          <a:prstGeom prst="pie">
            <a:avLst>
              <a:gd name="adj1" fmla="val 10800000"/>
              <a:gd name="adj2" fmla="val 5143"/>
            </a:avLst>
          </a:prstGeom>
          <a:solidFill>
            <a:schemeClr val="accent6">
              <a:lumMod val="20000"/>
              <a:lumOff val="80000"/>
            </a:schemeClr>
          </a:solidFill>
          <a:ln/>
        </p:spPr>
        <p:style>
          <a:lnRef idx="0">
            <a:schemeClr val="accent6"/>
          </a:lnRef>
          <a:fillRef idx="3">
            <a:schemeClr val="accent6"/>
          </a:fillRef>
          <a:effectRef idx="3">
            <a:schemeClr val="accent6"/>
          </a:effectRef>
          <a:fontRef idx="minor">
            <a:schemeClr val="lt1"/>
          </a:fontRef>
        </p:style>
        <p:txBody>
          <a:bodyPr rtlCol="0" anchor="ctr"/>
          <a:lstStyle/>
          <a:p>
            <a:pPr algn="ctr"/>
            <a:endParaRPr lang="en-US" dirty="0">
              <a:solidFill>
                <a:schemeClr val="tx1"/>
              </a:solidFill>
            </a:endParaRPr>
          </a:p>
        </p:txBody>
      </p:sp>
      <p:sp>
        <p:nvSpPr>
          <p:cNvPr id="10" name="Oval 9"/>
          <p:cNvSpPr/>
          <p:nvPr/>
        </p:nvSpPr>
        <p:spPr>
          <a:xfrm>
            <a:off x="4442134" y="323696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cxnSp>
        <p:nvCxnSpPr>
          <p:cNvPr id="13" name="Straight Arrow Connector 12"/>
          <p:cNvCxnSpPr>
            <a:stCxn id="10" idx="5"/>
            <a:endCxn id="11" idx="5"/>
          </p:cNvCxnSpPr>
          <p:nvPr/>
        </p:nvCxnSpPr>
        <p:spPr>
          <a:xfrm>
            <a:off x="4653516" y="3448347"/>
            <a:ext cx="973235" cy="973235"/>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mc:AlternateContent xmlns:mc="http://schemas.openxmlformats.org/markup-compatibility/2006" xmlns:a14="http://schemas.microsoft.com/office/drawing/2010/main">
        <mc:Choice Requires="a14">
          <p:sp>
            <p:nvSpPr>
              <p:cNvPr id="14" name="TextBox 13"/>
              <p:cNvSpPr txBox="1"/>
              <p:nvPr/>
            </p:nvSpPr>
            <p:spPr>
              <a:xfrm>
                <a:off x="5091775" y="3657965"/>
                <a:ext cx="74635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𝑟</m:t>
                      </m:r>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oMath>
                  </m:oMathPara>
                </a14:m>
                <a:endParaRPr lang="en-US" dirty="0"/>
              </a:p>
            </p:txBody>
          </p:sp>
        </mc:Choice>
        <mc:Fallback xmlns="">
          <p:sp>
            <p:nvSpPr>
              <p:cNvPr id="14" name="TextBox 13"/>
              <p:cNvSpPr txBox="1">
                <a:spLocks noRot="1" noChangeAspect="1" noMove="1" noResize="1" noEditPoints="1" noAdjustHandles="1" noChangeArrowheads="1" noChangeShapeType="1" noTextEdit="1"/>
              </p:cNvSpPr>
              <p:nvPr/>
            </p:nvSpPr>
            <p:spPr>
              <a:xfrm>
                <a:off x="5091775" y="3657965"/>
                <a:ext cx="746358" cy="276999"/>
              </a:xfrm>
              <a:prstGeom prst="rect">
                <a:avLst/>
              </a:prstGeom>
              <a:blipFill rotWithShape="0">
                <a:blip r:embed="rId3"/>
                <a:stretch>
                  <a:fillRect l="-3252" b="-1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p:cNvSpPr txBox="1"/>
              <p:nvPr/>
            </p:nvSpPr>
            <p:spPr>
              <a:xfrm>
                <a:off x="4062102" y="2650791"/>
                <a:ext cx="1007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130</m:t>
                          </m:r>
                        </m:e>
                        <m:sup>
                          <m:r>
                            <a:rPr lang="en-US" b="0" i="1" smtClean="0">
                              <a:latin typeface="Cambria Math" panose="02040503050406030204" pitchFamily="18" charset="0"/>
                            </a:rPr>
                            <m:t>𝑜</m:t>
                          </m:r>
                        </m:sup>
                      </m:sSup>
                    </m:oMath>
                  </m:oMathPara>
                </a14:m>
                <a:endParaRPr lang="en-US" dirty="0"/>
              </a:p>
            </p:txBody>
          </p:sp>
        </mc:Choice>
        <mc:Fallback xmlns="">
          <p:sp>
            <p:nvSpPr>
              <p:cNvPr id="16" name="TextBox 15"/>
              <p:cNvSpPr txBox="1">
                <a:spLocks noRot="1" noChangeAspect="1" noMove="1" noResize="1" noEditPoints="1" noAdjustHandles="1" noChangeArrowheads="1" noChangeShapeType="1" noTextEdit="1"/>
              </p:cNvSpPr>
              <p:nvPr/>
            </p:nvSpPr>
            <p:spPr>
              <a:xfrm>
                <a:off x="4062102" y="2650791"/>
                <a:ext cx="1007712" cy="276999"/>
              </a:xfrm>
              <a:prstGeom prst="rect">
                <a:avLst/>
              </a:prstGeom>
              <a:blipFill rotWithShape="0">
                <a:blip r:embed="rId4"/>
                <a:stretch>
                  <a:fillRect l="-2410" b="-13333"/>
                </a:stretch>
              </a:blipFill>
            </p:spPr>
            <p:txBody>
              <a:bodyPr/>
              <a:lstStyle/>
              <a:p>
                <a:r>
                  <a:rPr lang="en-US">
                    <a:noFill/>
                  </a:rPr>
                  <a:t> </a:t>
                </a:r>
              </a:p>
            </p:txBody>
          </p:sp>
        </mc:Fallback>
      </mc:AlternateContent>
      <p:sp>
        <p:nvSpPr>
          <p:cNvPr id="17" name="Freeform 16"/>
          <p:cNvSpPr/>
          <p:nvPr/>
        </p:nvSpPr>
        <p:spPr>
          <a:xfrm>
            <a:off x="1438275" y="3362325"/>
            <a:ext cx="6238875" cy="1612112"/>
          </a:xfrm>
          <a:custGeom>
            <a:avLst/>
            <a:gdLst>
              <a:gd name="connsiteX0" fmla="*/ 0 w 6238875"/>
              <a:gd name="connsiteY0" fmla="*/ 0 h 1612112"/>
              <a:gd name="connsiteX1" fmla="*/ 781050 w 6238875"/>
              <a:gd name="connsiteY1" fmla="*/ 266700 h 1612112"/>
              <a:gd name="connsiteX2" fmla="*/ 1609725 w 6238875"/>
              <a:gd name="connsiteY2" fmla="*/ 781050 h 1612112"/>
              <a:gd name="connsiteX3" fmla="*/ 2219325 w 6238875"/>
              <a:gd name="connsiteY3" fmla="*/ 1314450 h 1612112"/>
              <a:gd name="connsiteX4" fmla="*/ 3305175 w 6238875"/>
              <a:gd name="connsiteY4" fmla="*/ 1609725 h 1612112"/>
              <a:gd name="connsiteX5" fmla="*/ 4210050 w 6238875"/>
              <a:gd name="connsiteY5" fmla="*/ 1162050 h 1612112"/>
              <a:gd name="connsiteX6" fmla="*/ 4686300 w 6238875"/>
              <a:gd name="connsiteY6" fmla="*/ 428625 h 1612112"/>
              <a:gd name="connsiteX7" fmla="*/ 5038725 w 6238875"/>
              <a:gd name="connsiteY7" fmla="*/ 76200 h 1612112"/>
              <a:gd name="connsiteX8" fmla="*/ 5848350 w 6238875"/>
              <a:gd name="connsiteY8" fmla="*/ 19050 h 1612112"/>
              <a:gd name="connsiteX9" fmla="*/ 6238875 w 6238875"/>
              <a:gd name="connsiteY9" fmla="*/ 19050 h 16121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238875" h="1612112">
                <a:moveTo>
                  <a:pt x="0" y="0"/>
                </a:moveTo>
                <a:cubicBezTo>
                  <a:pt x="256381" y="68262"/>
                  <a:pt x="512763" y="136525"/>
                  <a:pt x="781050" y="266700"/>
                </a:cubicBezTo>
                <a:cubicBezTo>
                  <a:pt x="1049338" y="396875"/>
                  <a:pt x="1370013" y="606425"/>
                  <a:pt x="1609725" y="781050"/>
                </a:cubicBezTo>
                <a:cubicBezTo>
                  <a:pt x="1849437" y="955675"/>
                  <a:pt x="1936750" y="1176338"/>
                  <a:pt x="2219325" y="1314450"/>
                </a:cubicBezTo>
                <a:cubicBezTo>
                  <a:pt x="2501900" y="1452562"/>
                  <a:pt x="2973388" y="1635125"/>
                  <a:pt x="3305175" y="1609725"/>
                </a:cubicBezTo>
                <a:cubicBezTo>
                  <a:pt x="3636962" y="1584325"/>
                  <a:pt x="3979863" y="1358900"/>
                  <a:pt x="4210050" y="1162050"/>
                </a:cubicBezTo>
                <a:cubicBezTo>
                  <a:pt x="4440238" y="965200"/>
                  <a:pt x="4548188" y="609600"/>
                  <a:pt x="4686300" y="428625"/>
                </a:cubicBezTo>
                <a:cubicBezTo>
                  <a:pt x="4824412" y="247650"/>
                  <a:pt x="4845050" y="144462"/>
                  <a:pt x="5038725" y="76200"/>
                </a:cubicBezTo>
                <a:cubicBezTo>
                  <a:pt x="5232400" y="7938"/>
                  <a:pt x="5648325" y="28575"/>
                  <a:pt x="5848350" y="19050"/>
                </a:cubicBezTo>
                <a:cubicBezTo>
                  <a:pt x="6048375" y="9525"/>
                  <a:pt x="6238875" y="19050"/>
                  <a:pt x="6238875" y="19050"/>
                </a:cubicBezTo>
              </a:path>
            </a:pathLst>
          </a:custGeom>
          <a:ln>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19" name="Freeform 18"/>
          <p:cNvSpPr/>
          <p:nvPr/>
        </p:nvSpPr>
        <p:spPr>
          <a:xfrm>
            <a:off x="1638300" y="1789199"/>
            <a:ext cx="6048375" cy="1614401"/>
          </a:xfrm>
          <a:custGeom>
            <a:avLst/>
            <a:gdLst>
              <a:gd name="connsiteX0" fmla="*/ 6048375 w 6048375"/>
              <a:gd name="connsiteY0" fmla="*/ 1563601 h 1614401"/>
              <a:gd name="connsiteX1" fmla="*/ 4905375 w 6048375"/>
              <a:gd name="connsiteY1" fmla="*/ 649201 h 1614401"/>
              <a:gd name="connsiteX2" fmla="*/ 3552825 w 6048375"/>
              <a:gd name="connsiteY2" fmla="*/ 125326 h 1614401"/>
              <a:gd name="connsiteX3" fmla="*/ 2676525 w 6048375"/>
              <a:gd name="connsiteY3" fmla="*/ 20551 h 1614401"/>
              <a:gd name="connsiteX4" fmla="*/ 1724025 w 6048375"/>
              <a:gd name="connsiteY4" fmla="*/ 439651 h 1614401"/>
              <a:gd name="connsiteX5" fmla="*/ 1190625 w 6048375"/>
              <a:gd name="connsiteY5" fmla="*/ 1068301 h 1614401"/>
              <a:gd name="connsiteX6" fmla="*/ 781050 w 6048375"/>
              <a:gd name="connsiteY6" fmla="*/ 1439776 h 1614401"/>
              <a:gd name="connsiteX7" fmla="*/ 342900 w 6048375"/>
              <a:gd name="connsiteY7" fmla="*/ 1582651 h 1614401"/>
              <a:gd name="connsiteX8" fmla="*/ 190500 w 6048375"/>
              <a:gd name="connsiteY8" fmla="*/ 1582651 h 1614401"/>
              <a:gd name="connsiteX9" fmla="*/ 0 w 6048375"/>
              <a:gd name="connsiteY9" fmla="*/ 1582651 h 16144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6048375" h="1614401">
                <a:moveTo>
                  <a:pt x="6048375" y="1563601"/>
                </a:moveTo>
                <a:cubicBezTo>
                  <a:pt x="5684837" y="1226257"/>
                  <a:pt x="5321300" y="888914"/>
                  <a:pt x="4905375" y="649201"/>
                </a:cubicBezTo>
                <a:cubicBezTo>
                  <a:pt x="4489450" y="409488"/>
                  <a:pt x="3924300" y="230101"/>
                  <a:pt x="3552825" y="125326"/>
                </a:cubicBezTo>
                <a:cubicBezTo>
                  <a:pt x="3181350" y="20551"/>
                  <a:pt x="2981325" y="-31836"/>
                  <a:pt x="2676525" y="20551"/>
                </a:cubicBezTo>
                <a:cubicBezTo>
                  <a:pt x="2371725" y="72938"/>
                  <a:pt x="1971675" y="265026"/>
                  <a:pt x="1724025" y="439651"/>
                </a:cubicBezTo>
                <a:cubicBezTo>
                  <a:pt x="1476375" y="614276"/>
                  <a:pt x="1347787" y="901614"/>
                  <a:pt x="1190625" y="1068301"/>
                </a:cubicBezTo>
                <a:cubicBezTo>
                  <a:pt x="1033463" y="1234988"/>
                  <a:pt x="922337" y="1354051"/>
                  <a:pt x="781050" y="1439776"/>
                </a:cubicBezTo>
                <a:cubicBezTo>
                  <a:pt x="639762" y="1525501"/>
                  <a:pt x="441325" y="1558838"/>
                  <a:pt x="342900" y="1582651"/>
                </a:cubicBezTo>
                <a:cubicBezTo>
                  <a:pt x="244475" y="1606464"/>
                  <a:pt x="190500" y="1582651"/>
                  <a:pt x="190500" y="1582651"/>
                </a:cubicBezTo>
                <a:cubicBezTo>
                  <a:pt x="133350" y="1582651"/>
                  <a:pt x="134937" y="1654089"/>
                  <a:pt x="0" y="1582651"/>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0" name="Rounded Rectangle 19"/>
              <p:cNvSpPr/>
              <p:nvPr/>
            </p:nvSpPr>
            <p:spPr>
              <a:xfrm>
                <a:off x="5762625" y="5099797"/>
                <a:ext cx="2971800" cy="1120616"/>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Applies when angle of approach </a:t>
                </a:r>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130</m:t>
                        </m:r>
                      </m:e>
                      <m:sup>
                        <m:r>
                          <a:rPr lang="en-US" b="0" i="1" smtClean="0">
                            <a:latin typeface="Cambria Math" panose="02040503050406030204" pitchFamily="18" charset="0"/>
                          </a:rPr>
                          <m:t>𝑜</m:t>
                        </m:r>
                      </m:sup>
                    </m:sSup>
                  </m:oMath>
                </a14:m>
                <a:r>
                  <a:rPr lang="en-US" b="0" dirty="0"/>
                  <a:t>, Safety margin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oMath>
                </a14:m>
                <a:r>
                  <a:rPr lang="en-US" b="0" dirty="0"/>
                  <a:t> must be defined</a:t>
                </a:r>
              </a:p>
            </p:txBody>
          </p:sp>
        </mc:Choice>
        <mc:Fallback xmlns="">
          <p:sp>
            <p:nvSpPr>
              <p:cNvPr id="20" name="Rounded Rectangle 19"/>
              <p:cNvSpPr>
                <a:spLocks noRot="1" noChangeAspect="1" noMove="1" noResize="1" noEditPoints="1" noAdjustHandles="1" noChangeArrowheads="1" noChangeShapeType="1" noTextEdit="1"/>
              </p:cNvSpPr>
              <p:nvPr/>
            </p:nvSpPr>
            <p:spPr>
              <a:xfrm>
                <a:off x="5762625" y="5099797"/>
                <a:ext cx="2971800" cy="1120616"/>
              </a:xfrm>
              <a:prstGeom prst="roundRect">
                <a:avLst/>
              </a:prstGeom>
              <a:blipFill rotWithShape="0">
                <a:blip r:embed="rId5"/>
                <a:stretch>
                  <a:fillRect/>
                </a:stretch>
              </a:blipFill>
              <a:ln/>
            </p:spPr>
            <p:txBody>
              <a:bodyPr/>
              <a:lstStyle/>
              <a:p>
                <a:r>
                  <a:rPr lang="en-US">
                    <a:noFill/>
                  </a:rPr>
                  <a:t> </a:t>
                </a:r>
              </a:p>
            </p:txBody>
          </p:sp>
        </mc:Fallback>
      </mc:AlternateContent>
    </p:spTree>
    <p:extLst>
      <p:ext uri="{BB962C8B-B14F-4D97-AF65-F5344CB8AC3E}">
        <p14:creationId xmlns:p14="http://schemas.microsoft.com/office/powerpoint/2010/main" val="313311770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Head on approach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34</a:t>
            </a:fld>
            <a:endParaRPr lang="en-US" dirty="0"/>
          </a:p>
        </p:txBody>
      </p:sp>
      <p:sp>
        <p:nvSpPr>
          <p:cNvPr id="11" name="Oval 10"/>
          <p:cNvSpPr/>
          <p:nvPr/>
        </p:nvSpPr>
        <p:spPr>
          <a:xfrm>
            <a:off x="3065771" y="1860602"/>
            <a:ext cx="3000375" cy="3000375"/>
          </a:xfrm>
          <a:prstGeom prst="ellipse">
            <a:avLst/>
          </a:prstGeom>
          <a:ln>
            <a:prstDash val="dashDot"/>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p>
        </p:txBody>
      </p:sp>
      <p:sp>
        <p:nvSpPr>
          <p:cNvPr id="10" name="Oval 9"/>
          <p:cNvSpPr/>
          <p:nvPr/>
        </p:nvSpPr>
        <p:spPr>
          <a:xfrm>
            <a:off x="4442134" y="3236965"/>
            <a:ext cx="247650" cy="247650"/>
          </a:xfrm>
          <a:prstGeom prst="ellipse">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endParaRPr lang="en-US"/>
          </a:p>
        </p:txBody>
      </p:sp>
      <p:pic>
        <p:nvPicPr>
          <p:cNvPr id="6" name="Picture 2" descr="Výsledok vyhľadávania obrázkov pre dopyt aircraft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16200000">
            <a:off x="3994459" y="901197"/>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5000625" y="3590925"/>
            <a:ext cx="3857625" cy="1828800"/>
          </a:xfrm>
          <a:custGeom>
            <a:avLst/>
            <a:gdLst>
              <a:gd name="connsiteX0" fmla="*/ 0 w 3857625"/>
              <a:gd name="connsiteY0" fmla="*/ 1828800 h 1828800"/>
              <a:gd name="connsiteX1" fmla="*/ 1123950 w 3857625"/>
              <a:gd name="connsiteY1" fmla="*/ 581025 h 1828800"/>
              <a:gd name="connsiteX2" fmla="*/ 1857375 w 3857625"/>
              <a:gd name="connsiteY2" fmla="*/ 114300 h 1828800"/>
              <a:gd name="connsiteX3" fmla="*/ 3857625 w 3857625"/>
              <a:gd name="connsiteY3" fmla="*/ 0 h 1828800"/>
            </a:gdLst>
            <a:ahLst/>
            <a:cxnLst>
              <a:cxn ang="0">
                <a:pos x="connsiteX0" y="connsiteY0"/>
              </a:cxn>
              <a:cxn ang="0">
                <a:pos x="connsiteX1" y="connsiteY1"/>
              </a:cxn>
              <a:cxn ang="0">
                <a:pos x="connsiteX2" y="connsiteY2"/>
              </a:cxn>
              <a:cxn ang="0">
                <a:pos x="connsiteX3" y="connsiteY3"/>
              </a:cxn>
            </a:cxnLst>
            <a:rect l="l" t="t" r="r" b="b"/>
            <a:pathLst>
              <a:path w="3857625" h="1828800">
                <a:moveTo>
                  <a:pt x="0" y="1828800"/>
                </a:moveTo>
                <a:cubicBezTo>
                  <a:pt x="407194" y="1347787"/>
                  <a:pt x="814388" y="866775"/>
                  <a:pt x="1123950" y="581025"/>
                </a:cubicBezTo>
                <a:cubicBezTo>
                  <a:pt x="1433512" y="295275"/>
                  <a:pt x="1401763" y="211137"/>
                  <a:pt x="1857375" y="114300"/>
                </a:cubicBezTo>
                <a:cubicBezTo>
                  <a:pt x="2312988" y="17462"/>
                  <a:pt x="3522663" y="20637"/>
                  <a:pt x="3857625" y="0"/>
                </a:cubicBezTo>
              </a:path>
            </a:pathLst>
          </a:custGeom>
          <a:ln>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7" name="Freeform 6"/>
          <p:cNvSpPr/>
          <p:nvPr/>
        </p:nvSpPr>
        <p:spPr>
          <a:xfrm>
            <a:off x="314325" y="1352550"/>
            <a:ext cx="3676650" cy="2033740"/>
          </a:xfrm>
          <a:custGeom>
            <a:avLst/>
            <a:gdLst>
              <a:gd name="connsiteX0" fmla="*/ 3676650 w 3676650"/>
              <a:gd name="connsiteY0" fmla="*/ 0 h 2033740"/>
              <a:gd name="connsiteX1" fmla="*/ 2295525 w 3676650"/>
              <a:gd name="connsiteY1" fmla="*/ 504825 h 2033740"/>
              <a:gd name="connsiteX2" fmla="*/ 1457325 w 3676650"/>
              <a:gd name="connsiteY2" fmla="*/ 1781175 h 2033740"/>
              <a:gd name="connsiteX3" fmla="*/ 0 w 3676650"/>
              <a:gd name="connsiteY3" fmla="*/ 2019300 h 2033740"/>
            </a:gdLst>
            <a:ahLst/>
            <a:cxnLst>
              <a:cxn ang="0">
                <a:pos x="connsiteX0" y="connsiteY0"/>
              </a:cxn>
              <a:cxn ang="0">
                <a:pos x="connsiteX1" y="connsiteY1"/>
              </a:cxn>
              <a:cxn ang="0">
                <a:pos x="connsiteX2" y="connsiteY2"/>
              </a:cxn>
              <a:cxn ang="0">
                <a:pos x="connsiteX3" y="connsiteY3"/>
              </a:cxn>
            </a:cxnLst>
            <a:rect l="l" t="t" r="r" b="b"/>
            <a:pathLst>
              <a:path w="3676650" h="2033740">
                <a:moveTo>
                  <a:pt x="3676650" y="0"/>
                </a:moveTo>
                <a:cubicBezTo>
                  <a:pt x="3171031" y="103981"/>
                  <a:pt x="2665412" y="207963"/>
                  <a:pt x="2295525" y="504825"/>
                </a:cubicBezTo>
                <a:cubicBezTo>
                  <a:pt x="1925638" y="801687"/>
                  <a:pt x="1839913" y="1528762"/>
                  <a:pt x="1457325" y="1781175"/>
                </a:cubicBezTo>
                <a:cubicBezTo>
                  <a:pt x="1074737" y="2033588"/>
                  <a:pt x="603250" y="2057400"/>
                  <a:pt x="0" y="201930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5" name="Picture 2" descr="Výsledok vyhľadávania obrázkov pre dopyt aircraft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25104" t="17169" r="25208" b="16030"/>
          <a:stretch/>
        </p:blipFill>
        <p:spPr bwMode="auto">
          <a:xfrm rot="2924642">
            <a:off x="4318308" y="5145084"/>
            <a:ext cx="895350" cy="934768"/>
          </a:xfrm>
          <a:prstGeom prst="rect">
            <a:avLst/>
          </a:prstGeom>
          <a:noFill/>
          <a:extLst>
            <a:ext uri="{909E8E84-426E-40DD-AFC4-6F175D3DCCD1}">
              <a14:hiddenFill xmlns:a14="http://schemas.microsoft.com/office/drawing/2010/main">
                <a:solidFill>
                  <a:srgbClr val="FFFFFF"/>
                </a:solidFill>
              </a14:hiddenFill>
            </a:ext>
          </a:extLst>
        </p:spPr>
      </p:pic>
      <p:sp>
        <p:nvSpPr>
          <p:cNvPr id="18" name="Rounded Rectangle 17"/>
          <p:cNvSpPr/>
          <p:nvPr/>
        </p:nvSpPr>
        <p:spPr>
          <a:xfrm>
            <a:off x="5762625" y="5306013"/>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Both vehicles are taking right side avoidance</a:t>
            </a:r>
          </a:p>
        </p:txBody>
      </p:sp>
    </p:spTree>
    <p:extLst>
      <p:ext uri="{BB962C8B-B14F-4D97-AF65-F5344CB8AC3E}">
        <p14:creationId xmlns:p14="http://schemas.microsoft.com/office/powerpoint/2010/main" val="9328992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35</a:t>
            </a:fld>
            <a:endParaRPr lang="en-US" dirty="0"/>
          </a:p>
        </p:txBody>
      </p:sp>
      <p:pic>
        <p:nvPicPr>
          <p:cNvPr id="6146" name="Picture 2" descr="Výsledok vyhľadávania obrázkov pre dopyt aircraft landing pictogram"/>
          <p:cNvPicPr>
            <a:picLocks noChangeAspect="1" noChangeArrowheads="1"/>
          </p:cNvPicPr>
          <p:nvPr/>
        </p:nvPicPr>
        <p:blipFill rotWithShape="1">
          <a:blip r:embed="rId2">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342899" y="1619250"/>
            <a:ext cx="1857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landing pictogram"/>
          <p:cNvPicPr>
            <a:picLocks noChangeAspect="1" noChangeArrowheads="1"/>
          </p:cNvPicPr>
          <p:nvPr/>
        </p:nvPicPr>
        <p:blipFill rotWithShape="1">
          <a:blip r:embed="rId2">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1171574" y="3233737"/>
            <a:ext cx="1857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6150" name="Picture 6" descr="Výsledok vyhľadávania obrázkov pre dopyt runway"/>
          <p:cNvPicPr>
            <a:picLocks noChangeAspect="1" noChangeArrowheads="1"/>
          </p:cNvPicPr>
          <p:nvPr/>
        </p:nvPicPr>
        <p:blipFill rotWithShape="1">
          <a:blip r:embed="rId3">
            <a:extLst>
              <a:ext uri="{28A0092B-C50C-407E-A947-70E740481C1C}">
                <a14:useLocalDpi xmlns:a14="http://schemas.microsoft.com/office/drawing/2010/main" val="0"/>
              </a:ext>
            </a:extLst>
          </a:blip>
          <a:srcRect l="31930" t="27344" r="33755" b="27310"/>
          <a:stretch/>
        </p:blipFill>
        <p:spPr bwMode="auto">
          <a:xfrm rot="3374583">
            <a:off x="5924549" y="2000251"/>
            <a:ext cx="1552576" cy="4657724"/>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a:off x="3000375" y="3219450"/>
            <a:ext cx="5615532" cy="1682313"/>
          </a:xfrm>
          <a:custGeom>
            <a:avLst/>
            <a:gdLst>
              <a:gd name="connsiteX0" fmla="*/ 0 w 5615532"/>
              <a:gd name="connsiteY0" fmla="*/ 1181100 h 1682313"/>
              <a:gd name="connsiteX1" fmla="*/ 1266825 w 5615532"/>
              <a:gd name="connsiteY1" fmla="*/ 1581150 h 1682313"/>
              <a:gd name="connsiteX2" fmla="*/ 3067050 w 5615532"/>
              <a:gd name="connsiteY2" fmla="*/ 1609725 h 1682313"/>
              <a:gd name="connsiteX3" fmla="*/ 4448175 w 5615532"/>
              <a:gd name="connsiteY3" fmla="*/ 723900 h 1682313"/>
              <a:gd name="connsiteX4" fmla="*/ 5572125 w 5615532"/>
              <a:gd name="connsiteY4" fmla="*/ 0 h 168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5532" h="1682313">
                <a:moveTo>
                  <a:pt x="0" y="1181100"/>
                </a:moveTo>
                <a:cubicBezTo>
                  <a:pt x="377825" y="1345406"/>
                  <a:pt x="755650" y="1509712"/>
                  <a:pt x="1266825" y="1581150"/>
                </a:cubicBezTo>
                <a:cubicBezTo>
                  <a:pt x="1778000" y="1652588"/>
                  <a:pt x="2536825" y="1752600"/>
                  <a:pt x="3067050" y="1609725"/>
                </a:cubicBezTo>
                <a:cubicBezTo>
                  <a:pt x="3597275" y="1466850"/>
                  <a:pt x="4448175" y="723900"/>
                  <a:pt x="4448175" y="723900"/>
                </a:cubicBezTo>
                <a:cubicBezTo>
                  <a:pt x="4865687" y="455613"/>
                  <a:pt x="5830888" y="79375"/>
                  <a:pt x="5572125" y="0"/>
                </a:cubicBezTo>
              </a:path>
            </a:pathLst>
          </a:custGeom>
          <a:ln>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9" name="Freeform 8"/>
          <p:cNvSpPr/>
          <p:nvPr/>
        </p:nvSpPr>
        <p:spPr>
          <a:xfrm>
            <a:off x="1962150" y="2695575"/>
            <a:ext cx="6562725" cy="1980022"/>
          </a:xfrm>
          <a:custGeom>
            <a:avLst/>
            <a:gdLst>
              <a:gd name="connsiteX0" fmla="*/ 0 w 6562725"/>
              <a:gd name="connsiteY0" fmla="*/ 0 h 1980022"/>
              <a:gd name="connsiteX1" fmla="*/ 2533650 w 6562725"/>
              <a:gd name="connsiteY1" fmla="*/ 1790700 h 1980022"/>
              <a:gd name="connsiteX2" fmla="*/ 4381500 w 6562725"/>
              <a:gd name="connsiteY2" fmla="*/ 1781175 h 1980022"/>
              <a:gd name="connsiteX3" fmla="*/ 6562725 w 6562725"/>
              <a:gd name="connsiteY3" fmla="*/ 495300 h 1980022"/>
            </a:gdLst>
            <a:ahLst/>
            <a:cxnLst>
              <a:cxn ang="0">
                <a:pos x="connsiteX0" y="connsiteY0"/>
              </a:cxn>
              <a:cxn ang="0">
                <a:pos x="connsiteX1" y="connsiteY1"/>
              </a:cxn>
              <a:cxn ang="0">
                <a:pos x="connsiteX2" y="connsiteY2"/>
              </a:cxn>
              <a:cxn ang="0">
                <a:pos x="connsiteX3" y="connsiteY3"/>
              </a:cxn>
            </a:cxnLst>
            <a:rect l="l" t="t" r="r" b="b"/>
            <a:pathLst>
              <a:path w="6562725" h="1980022">
                <a:moveTo>
                  <a:pt x="0" y="0"/>
                </a:moveTo>
                <a:cubicBezTo>
                  <a:pt x="901700" y="746919"/>
                  <a:pt x="1803400" y="1493838"/>
                  <a:pt x="2533650" y="1790700"/>
                </a:cubicBezTo>
                <a:cubicBezTo>
                  <a:pt x="3263900" y="2087562"/>
                  <a:pt x="3709987" y="1997075"/>
                  <a:pt x="4381500" y="1781175"/>
                </a:cubicBezTo>
                <a:cubicBezTo>
                  <a:pt x="5053013" y="1565275"/>
                  <a:pt x="6470650" y="1076325"/>
                  <a:pt x="6562725" y="49530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2" name="Rounded Rectangle 11"/>
          <p:cNvSpPr/>
          <p:nvPr/>
        </p:nvSpPr>
        <p:spPr>
          <a:xfrm>
            <a:off x="5243512" y="1162371"/>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Both aircrafts are trying to approach runway, to take landing sequence</a:t>
            </a:r>
          </a:p>
        </p:txBody>
      </p:sp>
    </p:spTree>
    <p:extLst>
      <p:ext uri="{BB962C8B-B14F-4D97-AF65-F5344CB8AC3E}">
        <p14:creationId xmlns:p14="http://schemas.microsoft.com/office/powerpoint/2010/main" val="277101287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36</a:t>
            </a:fld>
            <a:endParaRPr lang="en-US" dirty="0"/>
          </a:p>
        </p:txBody>
      </p:sp>
      <p:pic>
        <p:nvPicPr>
          <p:cNvPr id="6150" name="Picture 6" descr="Výsledok vyhľadávania obrázkov pre dopyt runway"/>
          <p:cNvPicPr>
            <a:picLocks noChangeAspect="1" noChangeArrowheads="1"/>
          </p:cNvPicPr>
          <p:nvPr/>
        </p:nvPicPr>
        <p:blipFill rotWithShape="1">
          <a:blip r:embed="rId2">
            <a:extLst>
              <a:ext uri="{28A0092B-C50C-407E-A947-70E740481C1C}">
                <a14:useLocalDpi xmlns:a14="http://schemas.microsoft.com/office/drawing/2010/main" val="0"/>
              </a:ext>
            </a:extLst>
          </a:blip>
          <a:srcRect l="31930" t="27344" r="33755" b="27310"/>
          <a:stretch/>
        </p:blipFill>
        <p:spPr bwMode="auto">
          <a:xfrm rot="3374583">
            <a:off x="5924549" y="2000251"/>
            <a:ext cx="1552576" cy="4657724"/>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a:off x="3000375" y="3219450"/>
            <a:ext cx="5615532" cy="1682313"/>
          </a:xfrm>
          <a:custGeom>
            <a:avLst/>
            <a:gdLst>
              <a:gd name="connsiteX0" fmla="*/ 0 w 5615532"/>
              <a:gd name="connsiteY0" fmla="*/ 1181100 h 1682313"/>
              <a:gd name="connsiteX1" fmla="*/ 1266825 w 5615532"/>
              <a:gd name="connsiteY1" fmla="*/ 1581150 h 1682313"/>
              <a:gd name="connsiteX2" fmla="*/ 3067050 w 5615532"/>
              <a:gd name="connsiteY2" fmla="*/ 1609725 h 1682313"/>
              <a:gd name="connsiteX3" fmla="*/ 4448175 w 5615532"/>
              <a:gd name="connsiteY3" fmla="*/ 723900 h 1682313"/>
              <a:gd name="connsiteX4" fmla="*/ 5572125 w 5615532"/>
              <a:gd name="connsiteY4" fmla="*/ 0 h 168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5532" h="1682313">
                <a:moveTo>
                  <a:pt x="0" y="1181100"/>
                </a:moveTo>
                <a:cubicBezTo>
                  <a:pt x="377825" y="1345406"/>
                  <a:pt x="755650" y="1509712"/>
                  <a:pt x="1266825" y="1581150"/>
                </a:cubicBezTo>
                <a:cubicBezTo>
                  <a:pt x="1778000" y="1652588"/>
                  <a:pt x="2536825" y="1752600"/>
                  <a:pt x="3067050" y="1609725"/>
                </a:cubicBezTo>
                <a:cubicBezTo>
                  <a:pt x="3597275" y="1466850"/>
                  <a:pt x="4448175" y="723900"/>
                  <a:pt x="4448175" y="723900"/>
                </a:cubicBezTo>
                <a:cubicBezTo>
                  <a:pt x="4865687" y="455613"/>
                  <a:pt x="5830888" y="79375"/>
                  <a:pt x="5572125" y="0"/>
                </a:cubicBezTo>
              </a:path>
            </a:pathLst>
          </a:custGeom>
          <a:ln>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9" name="Freeform 8"/>
          <p:cNvSpPr/>
          <p:nvPr/>
        </p:nvSpPr>
        <p:spPr>
          <a:xfrm>
            <a:off x="1962150" y="2695575"/>
            <a:ext cx="6562725" cy="1980022"/>
          </a:xfrm>
          <a:custGeom>
            <a:avLst/>
            <a:gdLst>
              <a:gd name="connsiteX0" fmla="*/ 0 w 6562725"/>
              <a:gd name="connsiteY0" fmla="*/ 0 h 1980022"/>
              <a:gd name="connsiteX1" fmla="*/ 2533650 w 6562725"/>
              <a:gd name="connsiteY1" fmla="*/ 1790700 h 1980022"/>
              <a:gd name="connsiteX2" fmla="*/ 4381500 w 6562725"/>
              <a:gd name="connsiteY2" fmla="*/ 1781175 h 1980022"/>
              <a:gd name="connsiteX3" fmla="*/ 6562725 w 6562725"/>
              <a:gd name="connsiteY3" fmla="*/ 495300 h 1980022"/>
            </a:gdLst>
            <a:ahLst/>
            <a:cxnLst>
              <a:cxn ang="0">
                <a:pos x="connsiteX0" y="connsiteY0"/>
              </a:cxn>
              <a:cxn ang="0">
                <a:pos x="connsiteX1" y="connsiteY1"/>
              </a:cxn>
              <a:cxn ang="0">
                <a:pos x="connsiteX2" y="connsiteY2"/>
              </a:cxn>
              <a:cxn ang="0">
                <a:pos x="connsiteX3" y="connsiteY3"/>
              </a:cxn>
            </a:cxnLst>
            <a:rect l="l" t="t" r="r" b="b"/>
            <a:pathLst>
              <a:path w="6562725" h="1980022">
                <a:moveTo>
                  <a:pt x="0" y="0"/>
                </a:moveTo>
                <a:cubicBezTo>
                  <a:pt x="901700" y="746919"/>
                  <a:pt x="1803400" y="1493838"/>
                  <a:pt x="2533650" y="1790700"/>
                </a:cubicBezTo>
                <a:cubicBezTo>
                  <a:pt x="3263900" y="2087562"/>
                  <a:pt x="3709987" y="1997075"/>
                  <a:pt x="4381500" y="1781175"/>
                </a:cubicBezTo>
                <a:cubicBezTo>
                  <a:pt x="5053013" y="1565275"/>
                  <a:pt x="6470650" y="1076325"/>
                  <a:pt x="6562725" y="49530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5" name="Straight Connector 4"/>
          <p:cNvCxnSpPr/>
          <p:nvPr/>
        </p:nvCxnSpPr>
        <p:spPr>
          <a:xfrm>
            <a:off x="85725" y="6172200"/>
            <a:ext cx="4895850"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2095500" y="4076700"/>
            <a:ext cx="0" cy="20955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6" name="Picture 2" descr="Výsledok vyhľadávania obrázkov pre dopyt aircraft landing pictogram"/>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1171574" y="3233737"/>
            <a:ext cx="1857375" cy="128587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1171574" y="2514600"/>
            <a:ext cx="0" cy="36576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6146" name="Picture 2" descr="Výsledok vyhľadávania obrázkov pre dopyt aircraft landing pictogram"/>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342899" y="1619250"/>
            <a:ext cx="1857375" cy="1285876"/>
          </a:xfrm>
          <a:prstGeom prst="rect">
            <a:avLst/>
          </a:prstGeom>
          <a:noFill/>
          <a:extLst>
            <a:ext uri="{909E8E84-426E-40DD-AFC4-6F175D3DCCD1}">
              <a14:hiddenFill xmlns:a14="http://schemas.microsoft.com/office/drawing/2010/main">
                <a:solidFill>
                  <a:srgbClr val="FFFFFF"/>
                </a:solidFill>
              </a14:hiddenFill>
            </a:ext>
          </a:extLst>
        </p:spPr>
      </p:pic>
      <p:sp>
        <p:nvSpPr>
          <p:cNvPr id="16" name="Rounded Rectangle 15"/>
          <p:cNvSpPr/>
          <p:nvPr/>
        </p:nvSpPr>
        <p:spPr>
          <a:xfrm>
            <a:off x="5243512" y="1162371"/>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Aircraft altitude is determining factor in terms of “right of way”</a:t>
            </a:r>
          </a:p>
        </p:txBody>
      </p:sp>
    </p:spTree>
    <p:extLst>
      <p:ext uri="{BB962C8B-B14F-4D97-AF65-F5344CB8AC3E}">
        <p14:creationId xmlns:p14="http://schemas.microsoft.com/office/powerpoint/2010/main" val="40501096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37</a:t>
            </a:fld>
            <a:endParaRPr lang="en-US" dirty="0"/>
          </a:p>
        </p:txBody>
      </p:sp>
      <p:pic>
        <p:nvPicPr>
          <p:cNvPr id="6150" name="Picture 6" descr="Výsledok vyhľadávania obrázkov pre dopyt runway"/>
          <p:cNvPicPr>
            <a:picLocks noChangeAspect="1" noChangeArrowheads="1"/>
          </p:cNvPicPr>
          <p:nvPr/>
        </p:nvPicPr>
        <p:blipFill rotWithShape="1">
          <a:blip r:embed="rId2">
            <a:extLst>
              <a:ext uri="{28A0092B-C50C-407E-A947-70E740481C1C}">
                <a14:useLocalDpi xmlns:a14="http://schemas.microsoft.com/office/drawing/2010/main" val="0"/>
              </a:ext>
            </a:extLst>
          </a:blip>
          <a:srcRect l="31930" t="27344" r="33755" b="27310"/>
          <a:stretch/>
        </p:blipFill>
        <p:spPr bwMode="auto">
          <a:xfrm rot="3374583">
            <a:off x="5924549" y="2000251"/>
            <a:ext cx="1552576" cy="4657724"/>
          </a:xfrm>
          <a:prstGeom prst="rect">
            <a:avLst/>
          </a:prstGeom>
          <a:noFill/>
          <a:extLst>
            <a:ext uri="{909E8E84-426E-40DD-AFC4-6F175D3DCCD1}">
              <a14:hiddenFill xmlns:a14="http://schemas.microsoft.com/office/drawing/2010/main">
                <a:solidFill>
                  <a:srgbClr val="FFFFFF"/>
                </a:solidFill>
              </a14:hiddenFill>
            </a:ext>
          </a:extLst>
        </p:spPr>
      </p:pic>
      <p:sp>
        <p:nvSpPr>
          <p:cNvPr id="7" name="Freeform 6"/>
          <p:cNvSpPr/>
          <p:nvPr/>
        </p:nvSpPr>
        <p:spPr>
          <a:xfrm>
            <a:off x="3000375" y="3219450"/>
            <a:ext cx="5615532" cy="1682313"/>
          </a:xfrm>
          <a:custGeom>
            <a:avLst/>
            <a:gdLst>
              <a:gd name="connsiteX0" fmla="*/ 0 w 5615532"/>
              <a:gd name="connsiteY0" fmla="*/ 1181100 h 1682313"/>
              <a:gd name="connsiteX1" fmla="*/ 1266825 w 5615532"/>
              <a:gd name="connsiteY1" fmla="*/ 1581150 h 1682313"/>
              <a:gd name="connsiteX2" fmla="*/ 3067050 w 5615532"/>
              <a:gd name="connsiteY2" fmla="*/ 1609725 h 1682313"/>
              <a:gd name="connsiteX3" fmla="*/ 4448175 w 5615532"/>
              <a:gd name="connsiteY3" fmla="*/ 723900 h 1682313"/>
              <a:gd name="connsiteX4" fmla="*/ 5572125 w 5615532"/>
              <a:gd name="connsiteY4" fmla="*/ 0 h 168231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615532" h="1682313">
                <a:moveTo>
                  <a:pt x="0" y="1181100"/>
                </a:moveTo>
                <a:cubicBezTo>
                  <a:pt x="377825" y="1345406"/>
                  <a:pt x="755650" y="1509712"/>
                  <a:pt x="1266825" y="1581150"/>
                </a:cubicBezTo>
                <a:cubicBezTo>
                  <a:pt x="1778000" y="1652588"/>
                  <a:pt x="2536825" y="1752600"/>
                  <a:pt x="3067050" y="1609725"/>
                </a:cubicBezTo>
                <a:cubicBezTo>
                  <a:pt x="3597275" y="1466850"/>
                  <a:pt x="4448175" y="723900"/>
                  <a:pt x="4448175" y="723900"/>
                </a:cubicBezTo>
                <a:cubicBezTo>
                  <a:pt x="4865687" y="455613"/>
                  <a:pt x="5830888" y="79375"/>
                  <a:pt x="5572125" y="0"/>
                </a:cubicBezTo>
              </a:path>
            </a:pathLst>
          </a:custGeom>
          <a:ln>
            <a:prstDash val="dash"/>
          </a:ln>
        </p:spPr>
        <p:style>
          <a:lnRef idx="3">
            <a:schemeClr val="accent6"/>
          </a:lnRef>
          <a:fillRef idx="0">
            <a:schemeClr val="accent6"/>
          </a:fillRef>
          <a:effectRef idx="2">
            <a:schemeClr val="accent6"/>
          </a:effectRef>
          <a:fontRef idx="minor">
            <a:schemeClr val="tx1"/>
          </a:fontRef>
        </p:style>
        <p:txBody>
          <a:bodyPr rtlCol="0" anchor="ctr"/>
          <a:lstStyle/>
          <a:p>
            <a:pPr algn="ctr"/>
            <a:endParaRPr lang="en-US"/>
          </a:p>
        </p:txBody>
      </p:sp>
      <p:sp>
        <p:nvSpPr>
          <p:cNvPr id="9" name="Freeform 8"/>
          <p:cNvSpPr/>
          <p:nvPr/>
        </p:nvSpPr>
        <p:spPr>
          <a:xfrm>
            <a:off x="1962150" y="2695575"/>
            <a:ext cx="6562725" cy="1980022"/>
          </a:xfrm>
          <a:custGeom>
            <a:avLst/>
            <a:gdLst>
              <a:gd name="connsiteX0" fmla="*/ 0 w 6562725"/>
              <a:gd name="connsiteY0" fmla="*/ 0 h 1980022"/>
              <a:gd name="connsiteX1" fmla="*/ 2533650 w 6562725"/>
              <a:gd name="connsiteY1" fmla="*/ 1790700 h 1980022"/>
              <a:gd name="connsiteX2" fmla="*/ 4381500 w 6562725"/>
              <a:gd name="connsiteY2" fmla="*/ 1781175 h 1980022"/>
              <a:gd name="connsiteX3" fmla="*/ 6562725 w 6562725"/>
              <a:gd name="connsiteY3" fmla="*/ 495300 h 1980022"/>
            </a:gdLst>
            <a:ahLst/>
            <a:cxnLst>
              <a:cxn ang="0">
                <a:pos x="connsiteX0" y="connsiteY0"/>
              </a:cxn>
              <a:cxn ang="0">
                <a:pos x="connsiteX1" y="connsiteY1"/>
              </a:cxn>
              <a:cxn ang="0">
                <a:pos x="connsiteX2" y="connsiteY2"/>
              </a:cxn>
              <a:cxn ang="0">
                <a:pos x="connsiteX3" y="connsiteY3"/>
              </a:cxn>
            </a:cxnLst>
            <a:rect l="l" t="t" r="r" b="b"/>
            <a:pathLst>
              <a:path w="6562725" h="1980022">
                <a:moveTo>
                  <a:pt x="0" y="0"/>
                </a:moveTo>
                <a:cubicBezTo>
                  <a:pt x="901700" y="746919"/>
                  <a:pt x="1803400" y="1493838"/>
                  <a:pt x="2533650" y="1790700"/>
                </a:cubicBezTo>
                <a:cubicBezTo>
                  <a:pt x="3263900" y="2087562"/>
                  <a:pt x="3709987" y="1997075"/>
                  <a:pt x="4381500" y="1781175"/>
                </a:cubicBezTo>
                <a:cubicBezTo>
                  <a:pt x="5053013" y="1565275"/>
                  <a:pt x="6470650" y="1076325"/>
                  <a:pt x="6562725" y="49530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cxnSp>
        <p:nvCxnSpPr>
          <p:cNvPr id="5" name="Straight Connector 4"/>
          <p:cNvCxnSpPr/>
          <p:nvPr/>
        </p:nvCxnSpPr>
        <p:spPr>
          <a:xfrm>
            <a:off x="85725" y="6172200"/>
            <a:ext cx="4895850" cy="0"/>
          </a:xfrm>
          <a:prstGeom prst="line">
            <a:avLst/>
          </a:prstGeom>
          <a:ln/>
        </p:spPr>
        <p:style>
          <a:lnRef idx="3">
            <a:schemeClr val="dk1"/>
          </a:lnRef>
          <a:fillRef idx="0">
            <a:schemeClr val="dk1"/>
          </a:fillRef>
          <a:effectRef idx="2">
            <a:schemeClr val="dk1"/>
          </a:effectRef>
          <a:fontRef idx="minor">
            <a:schemeClr val="tx1"/>
          </a:fontRef>
        </p:style>
      </p:cxnSp>
      <p:cxnSp>
        <p:nvCxnSpPr>
          <p:cNvPr id="10" name="Straight Arrow Connector 9"/>
          <p:cNvCxnSpPr/>
          <p:nvPr/>
        </p:nvCxnSpPr>
        <p:spPr>
          <a:xfrm>
            <a:off x="2095500" y="4076700"/>
            <a:ext cx="0" cy="2095500"/>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pic>
        <p:nvPicPr>
          <p:cNvPr id="6" name="Picture 2" descr="Výsledok vyhľadávania obrázkov pre dopyt aircraft landing pictogram"/>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1171574" y="3233737"/>
            <a:ext cx="1857375" cy="1285876"/>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1171574" y="2514600"/>
            <a:ext cx="0" cy="36576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6146" name="Picture 2" descr="Výsledok vyhľadávania obrázkov pre dopyt aircraft landing pictogram"/>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342899" y="1619250"/>
            <a:ext cx="1857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6386" name="Picture 2" descr="Výsledok vyhľadávania obrázkov pre dopyt play button pictogram"/>
          <p:cNvPicPr>
            <a:picLocks noChangeAspect="1" noChangeArrowheads="1"/>
          </p:cNvPicPr>
          <p:nvPr/>
        </p:nvPicPr>
        <p:blipFill rotWithShape="1">
          <a:blip r:embed="rId4">
            <a:extLst>
              <a:ext uri="{28A0092B-C50C-407E-A947-70E740481C1C}">
                <a14:useLocalDpi xmlns:a14="http://schemas.microsoft.com/office/drawing/2010/main" val="0"/>
              </a:ext>
            </a:extLst>
          </a:blip>
          <a:srcRect l="3195" t="4707" r="50794" b="4637"/>
          <a:stretch/>
        </p:blipFill>
        <p:spPr bwMode="auto">
          <a:xfrm>
            <a:off x="1812131" y="3806403"/>
            <a:ext cx="566737" cy="554831"/>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Výsledok vyhľadávania obrázkov pre dopyt play button pictogram"/>
          <p:cNvPicPr>
            <a:picLocks noChangeAspect="1" noChangeArrowheads="1"/>
          </p:cNvPicPr>
          <p:nvPr/>
        </p:nvPicPr>
        <p:blipFill rotWithShape="1">
          <a:blip r:embed="rId4">
            <a:extLst>
              <a:ext uri="{28A0092B-C50C-407E-A947-70E740481C1C}">
                <a14:useLocalDpi xmlns:a14="http://schemas.microsoft.com/office/drawing/2010/main" val="0"/>
              </a:ext>
            </a:extLst>
          </a:blip>
          <a:srcRect l="53022" t="6205" r="2126" b="5473"/>
          <a:stretch/>
        </p:blipFill>
        <p:spPr bwMode="auto">
          <a:xfrm>
            <a:off x="995360" y="2172302"/>
            <a:ext cx="552451" cy="540544"/>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5243512" y="1162371"/>
            <a:ext cx="2971800" cy="914400"/>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Lower aircraft has the right of the way</a:t>
            </a:r>
          </a:p>
        </p:txBody>
      </p:sp>
    </p:spTree>
    <p:extLst>
      <p:ext uri="{BB962C8B-B14F-4D97-AF65-F5344CB8AC3E}">
        <p14:creationId xmlns:p14="http://schemas.microsoft.com/office/powerpoint/2010/main" val="195194626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38</a:t>
            </a:fld>
            <a:endParaRPr lang="en-US" dirty="0"/>
          </a:p>
        </p:txBody>
      </p:sp>
      <p:pic>
        <p:nvPicPr>
          <p:cNvPr id="6150" name="Picture 6" descr="Výsledok vyhľadávania obrázkov pre dopyt runway"/>
          <p:cNvPicPr>
            <a:picLocks noChangeAspect="1" noChangeArrowheads="1"/>
          </p:cNvPicPr>
          <p:nvPr/>
        </p:nvPicPr>
        <p:blipFill rotWithShape="1">
          <a:blip r:embed="rId2">
            <a:extLst>
              <a:ext uri="{28A0092B-C50C-407E-A947-70E740481C1C}">
                <a14:useLocalDpi xmlns:a14="http://schemas.microsoft.com/office/drawing/2010/main" val="0"/>
              </a:ext>
            </a:extLst>
          </a:blip>
          <a:srcRect l="31930" t="27344" r="33755" b="27310"/>
          <a:stretch/>
        </p:blipFill>
        <p:spPr bwMode="auto">
          <a:xfrm rot="3374583">
            <a:off x="5924549" y="2000251"/>
            <a:ext cx="1552576" cy="465772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85725" y="6172200"/>
            <a:ext cx="4895850" cy="0"/>
          </a:xfrm>
          <a:prstGeom prst="line">
            <a:avLst/>
          </a:prstGeom>
          <a:ln/>
        </p:spPr>
        <p:style>
          <a:lnRef idx="3">
            <a:schemeClr val="dk1"/>
          </a:lnRef>
          <a:fillRef idx="0">
            <a:schemeClr val="dk1"/>
          </a:fillRef>
          <a:effectRef idx="2">
            <a:schemeClr val="dk1"/>
          </a:effectRef>
          <a:fontRef idx="minor">
            <a:schemeClr val="tx1"/>
          </a:fontRef>
        </p:style>
      </p:cxnSp>
      <p:pic>
        <p:nvPicPr>
          <p:cNvPr id="6" name="Picture 2" descr="Výsledok vyhľadávania obrázkov pre dopyt aircraft landing pictogram"/>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7987271" y="2784240"/>
            <a:ext cx="628636" cy="43521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1171574" y="2514600"/>
            <a:ext cx="0" cy="36576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pic>
        <p:nvPicPr>
          <p:cNvPr id="6146" name="Picture 2" descr="Výsledok vyhľadávania obrázkov pre dopyt aircraft landing pictogram"/>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342899" y="1619250"/>
            <a:ext cx="1857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Výsledok vyhľadávania obrázkov pre dopyt play button pictogram"/>
          <p:cNvPicPr>
            <a:picLocks noChangeAspect="1" noChangeArrowheads="1"/>
          </p:cNvPicPr>
          <p:nvPr/>
        </p:nvPicPr>
        <p:blipFill rotWithShape="1">
          <a:blip r:embed="rId4">
            <a:extLst>
              <a:ext uri="{28A0092B-C50C-407E-A947-70E740481C1C}">
                <a14:useLocalDpi xmlns:a14="http://schemas.microsoft.com/office/drawing/2010/main" val="0"/>
              </a:ext>
            </a:extLst>
          </a:blip>
          <a:srcRect l="53022" t="6205" r="2126" b="5473"/>
          <a:stretch/>
        </p:blipFill>
        <p:spPr bwMode="auto">
          <a:xfrm>
            <a:off x="995360" y="2172302"/>
            <a:ext cx="552451" cy="540544"/>
          </a:xfrm>
          <a:prstGeom prst="rect">
            <a:avLst/>
          </a:prstGeom>
          <a:noFill/>
          <a:extLst>
            <a:ext uri="{909E8E84-426E-40DD-AFC4-6F175D3DCCD1}">
              <a14:hiddenFill xmlns:a14="http://schemas.microsoft.com/office/drawing/2010/main">
                <a:solidFill>
                  <a:srgbClr val="FFFFFF"/>
                </a:solidFill>
              </a14:hiddenFill>
            </a:ext>
          </a:extLst>
        </p:spPr>
      </p:pic>
      <p:sp>
        <p:nvSpPr>
          <p:cNvPr id="3" name="Freeform 2"/>
          <p:cNvSpPr/>
          <p:nvPr/>
        </p:nvSpPr>
        <p:spPr>
          <a:xfrm>
            <a:off x="2162175" y="1266655"/>
            <a:ext cx="3095638" cy="1762295"/>
          </a:xfrm>
          <a:custGeom>
            <a:avLst/>
            <a:gdLst>
              <a:gd name="connsiteX0" fmla="*/ 0 w 3095638"/>
              <a:gd name="connsiteY0" fmla="*/ 1524170 h 1762295"/>
              <a:gd name="connsiteX1" fmla="*/ 114300 w 3095638"/>
              <a:gd name="connsiteY1" fmla="*/ 1533695 h 1762295"/>
              <a:gd name="connsiteX2" fmla="*/ 161925 w 3095638"/>
              <a:gd name="connsiteY2" fmla="*/ 1543220 h 1762295"/>
              <a:gd name="connsiteX3" fmla="*/ 257175 w 3095638"/>
              <a:gd name="connsiteY3" fmla="*/ 1552745 h 1762295"/>
              <a:gd name="connsiteX4" fmla="*/ 438150 w 3095638"/>
              <a:gd name="connsiteY4" fmla="*/ 1571795 h 1762295"/>
              <a:gd name="connsiteX5" fmla="*/ 647700 w 3095638"/>
              <a:gd name="connsiteY5" fmla="*/ 1600370 h 1762295"/>
              <a:gd name="connsiteX6" fmla="*/ 685800 w 3095638"/>
              <a:gd name="connsiteY6" fmla="*/ 1609895 h 1762295"/>
              <a:gd name="connsiteX7" fmla="*/ 819150 w 3095638"/>
              <a:gd name="connsiteY7" fmla="*/ 1628945 h 1762295"/>
              <a:gd name="connsiteX8" fmla="*/ 847725 w 3095638"/>
              <a:gd name="connsiteY8" fmla="*/ 1638470 h 1762295"/>
              <a:gd name="connsiteX9" fmla="*/ 1019175 w 3095638"/>
              <a:gd name="connsiteY9" fmla="*/ 1657520 h 1762295"/>
              <a:gd name="connsiteX10" fmla="*/ 1133475 w 3095638"/>
              <a:gd name="connsiteY10" fmla="*/ 1676570 h 1762295"/>
              <a:gd name="connsiteX11" fmla="*/ 1285875 w 3095638"/>
              <a:gd name="connsiteY11" fmla="*/ 1695620 h 1762295"/>
              <a:gd name="connsiteX12" fmla="*/ 1381125 w 3095638"/>
              <a:gd name="connsiteY12" fmla="*/ 1705145 h 1762295"/>
              <a:gd name="connsiteX13" fmla="*/ 1447800 w 3095638"/>
              <a:gd name="connsiteY13" fmla="*/ 1714670 h 1762295"/>
              <a:gd name="connsiteX14" fmla="*/ 1562100 w 3095638"/>
              <a:gd name="connsiteY14" fmla="*/ 1743245 h 1762295"/>
              <a:gd name="connsiteX15" fmla="*/ 1771650 w 3095638"/>
              <a:gd name="connsiteY15" fmla="*/ 1762295 h 1762295"/>
              <a:gd name="connsiteX16" fmla="*/ 2466975 w 3095638"/>
              <a:gd name="connsiteY16" fmla="*/ 1752770 h 1762295"/>
              <a:gd name="connsiteX17" fmla="*/ 2495550 w 3095638"/>
              <a:gd name="connsiteY17" fmla="*/ 1743245 h 1762295"/>
              <a:gd name="connsiteX18" fmla="*/ 2543175 w 3095638"/>
              <a:gd name="connsiteY18" fmla="*/ 1733720 h 1762295"/>
              <a:gd name="connsiteX19" fmla="*/ 2619375 w 3095638"/>
              <a:gd name="connsiteY19" fmla="*/ 1695620 h 1762295"/>
              <a:gd name="connsiteX20" fmla="*/ 2647950 w 3095638"/>
              <a:gd name="connsiteY20" fmla="*/ 1686095 h 1762295"/>
              <a:gd name="connsiteX21" fmla="*/ 2705100 w 3095638"/>
              <a:gd name="connsiteY21" fmla="*/ 1638470 h 1762295"/>
              <a:gd name="connsiteX22" fmla="*/ 2743200 w 3095638"/>
              <a:gd name="connsiteY22" fmla="*/ 1609895 h 1762295"/>
              <a:gd name="connsiteX23" fmla="*/ 2781300 w 3095638"/>
              <a:gd name="connsiteY23" fmla="*/ 1571795 h 1762295"/>
              <a:gd name="connsiteX24" fmla="*/ 2809875 w 3095638"/>
              <a:gd name="connsiteY24" fmla="*/ 1552745 h 1762295"/>
              <a:gd name="connsiteX25" fmla="*/ 2867025 w 3095638"/>
              <a:gd name="connsiteY25" fmla="*/ 1476545 h 1762295"/>
              <a:gd name="connsiteX26" fmla="*/ 2952750 w 3095638"/>
              <a:gd name="connsiteY26" fmla="*/ 1400345 h 1762295"/>
              <a:gd name="connsiteX27" fmla="*/ 2971800 w 3095638"/>
              <a:gd name="connsiteY27" fmla="*/ 1362245 h 1762295"/>
              <a:gd name="connsiteX28" fmla="*/ 3000375 w 3095638"/>
              <a:gd name="connsiteY28" fmla="*/ 1286045 h 1762295"/>
              <a:gd name="connsiteX29" fmla="*/ 3019425 w 3095638"/>
              <a:gd name="connsiteY29" fmla="*/ 1257470 h 1762295"/>
              <a:gd name="connsiteX30" fmla="*/ 3038475 w 3095638"/>
              <a:gd name="connsiteY30" fmla="*/ 1200320 h 1762295"/>
              <a:gd name="connsiteX31" fmla="*/ 3057525 w 3095638"/>
              <a:gd name="connsiteY31" fmla="*/ 1162220 h 1762295"/>
              <a:gd name="connsiteX32" fmla="*/ 3067050 w 3095638"/>
              <a:gd name="connsiteY32" fmla="*/ 1105070 h 1762295"/>
              <a:gd name="connsiteX33" fmla="*/ 3086100 w 3095638"/>
              <a:gd name="connsiteY33" fmla="*/ 885995 h 1762295"/>
              <a:gd name="connsiteX34" fmla="*/ 3086100 w 3095638"/>
              <a:gd name="connsiteY34" fmla="*/ 562145 h 1762295"/>
              <a:gd name="connsiteX35" fmla="*/ 3067050 w 3095638"/>
              <a:gd name="connsiteY35" fmla="*/ 533570 h 1762295"/>
              <a:gd name="connsiteX36" fmla="*/ 3038475 w 3095638"/>
              <a:gd name="connsiteY36" fmla="*/ 495470 h 1762295"/>
              <a:gd name="connsiteX37" fmla="*/ 3019425 w 3095638"/>
              <a:gd name="connsiteY37" fmla="*/ 466895 h 1762295"/>
              <a:gd name="connsiteX38" fmla="*/ 3000375 w 3095638"/>
              <a:gd name="connsiteY38" fmla="*/ 428795 h 1762295"/>
              <a:gd name="connsiteX39" fmla="*/ 2962275 w 3095638"/>
              <a:gd name="connsiteY39" fmla="*/ 400220 h 1762295"/>
              <a:gd name="connsiteX40" fmla="*/ 2924175 w 3095638"/>
              <a:gd name="connsiteY40" fmla="*/ 362120 h 1762295"/>
              <a:gd name="connsiteX41" fmla="*/ 2847975 w 3095638"/>
              <a:gd name="connsiteY41" fmla="*/ 314495 h 1762295"/>
              <a:gd name="connsiteX42" fmla="*/ 2819400 w 3095638"/>
              <a:gd name="connsiteY42" fmla="*/ 295445 h 1762295"/>
              <a:gd name="connsiteX43" fmla="*/ 2752725 w 3095638"/>
              <a:gd name="connsiteY43" fmla="*/ 266870 h 1762295"/>
              <a:gd name="connsiteX44" fmla="*/ 2638425 w 3095638"/>
              <a:gd name="connsiteY44" fmla="*/ 219245 h 1762295"/>
              <a:gd name="connsiteX45" fmla="*/ 2581275 w 3095638"/>
              <a:gd name="connsiteY45" fmla="*/ 209720 h 1762295"/>
              <a:gd name="connsiteX46" fmla="*/ 2524125 w 3095638"/>
              <a:gd name="connsiteY46" fmla="*/ 190670 h 1762295"/>
              <a:gd name="connsiteX47" fmla="*/ 2486025 w 3095638"/>
              <a:gd name="connsiteY47" fmla="*/ 181145 h 1762295"/>
              <a:gd name="connsiteX48" fmla="*/ 2400300 w 3095638"/>
              <a:gd name="connsiteY48" fmla="*/ 152570 h 1762295"/>
              <a:gd name="connsiteX49" fmla="*/ 2371725 w 3095638"/>
              <a:gd name="connsiteY49" fmla="*/ 143045 h 1762295"/>
              <a:gd name="connsiteX50" fmla="*/ 2257425 w 3095638"/>
              <a:gd name="connsiteY50" fmla="*/ 114470 h 1762295"/>
              <a:gd name="connsiteX51" fmla="*/ 2162175 w 3095638"/>
              <a:gd name="connsiteY51" fmla="*/ 95420 h 1762295"/>
              <a:gd name="connsiteX52" fmla="*/ 2133600 w 3095638"/>
              <a:gd name="connsiteY52" fmla="*/ 85895 h 1762295"/>
              <a:gd name="connsiteX53" fmla="*/ 2019300 w 3095638"/>
              <a:gd name="connsiteY53" fmla="*/ 66845 h 1762295"/>
              <a:gd name="connsiteX54" fmla="*/ 1962150 w 3095638"/>
              <a:gd name="connsiteY54" fmla="*/ 57320 h 1762295"/>
              <a:gd name="connsiteX55" fmla="*/ 1895475 w 3095638"/>
              <a:gd name="connsiteY55" fmla="*/ 38270 h 1762295"/>
              <a:gd name="connsiteX56" fmla="*/ 1733550 w 3095638"/>
              <a:gd name="connsiteY56" fmla="*/ 28745 h 1762295"/>
              <a:gd name="connsiteX57" fmla="*/ 1181100 w 3095638"/>
              <a:gd name="connsiteY57" fmla="*/ 28745 h 1762295"/>
              <a:gd name="connsiteX58" fmla="*/ 1152525 w 3095638"/>
              <a:gd name="connsiteY58" fmla="*/ 47795 h 1762295"/>
              <a:gd name="connsiteX59" fmla="*/ 1057275 w 3095638"/>
              <a:gd name="connsiteY59" fmla="*/ 95420 h 1762295"/>
              <a:gd name="connsiteX60" fmla="*/ 1028700 w 3095638"/>
              <a:gd name="connsiteY60" fmla="*/ 114470 h 1762295"/>
              <a:gd name="connsiteX61" fmla="*/ 952500 w 3095638"/>
              <a:gd name="connsiteY61" fmla="*/ 152570 h 1762295"/>
              <a:gd name="connsiteX62" fmla="*/ 923925 w 3095638"/>
              <a:gd name="connsiteY62" fmla="*/ 171620 h 1762295"/>
              <a:gd name="connsiteX63" fmla="*/ 895350 w 3095638"/>
              <a:gd name="connsiteY63" fmla="*/ 200195 h 1762295"/>
              <a:gd name="connsiteX64" fmla="*/ 857250 w 3095638"/>
              <a:gd name="connsiteY64" fmla="*/ 219245 h 1762295"/>
              <a:gd name="connsiteX65" fmla="*/ 819150 w 3095638"/>
              <a:gd name="connsiteY65" fmla="*/ 266870 h 1762295"/>
              <a:gd name="connsiteX66" fmla="*/ 800100 w 3095638"/>
              <a:gd name="connsiteY66" fmla="*/ 295445 h 1762295"/>
              <a:gd name="connsiteX67" fmla="*/ 762000 w 3095638"/>
              <a:gd name="connsiteY67" fmla="*/ 343070 h 1762295"/>
              <a:gd name="connsiteX68" fmla="*/ 742950 w 3095638"/>
              <a:gd name="connsiteY68" fmla="*/ 381170 h 1762295"/>
              <a:gd name="connsiteX69" fmla="*/ 676275 w 3095638"/>
              <a:gd name="connsiteY69" fmla="*/ 466895 h 1762295"/>
              <a:gd name="connsiteX70" fmla="*/ 657225 w 3095638"/>
              <a:gd name="connsiteY70" fmla="*/ 504995 h 1762295"/>
              <a:gd name="connsiteX71" fmla="*/ 647700 w 3095638"/>
              <a:gd name="connsiteY71" fmla="*/ 533570 h 1762295"/>
              <a:gd name="connsiteX72" fmla="*/ 619125 w 3095638"/>
              <a:gd name="connsiteY72" fmla="*/ 562145 h 1762295"/>
              <a:gd name="connsiteX73" fmla="*/ 590550 w 3095638"/>
              <a:gd name="connsiteY73" fmla="*/ 647870 h 1762295"/>
              <a:gd name="connsiteX74" fmla="*/ 581025 w 3095638"/>
              <a:gd name="connsiteY74" fmla="*/ 676445 h 1762295"/>
              <a:gd name="connsiteX75" fmla="*/ 561975 w 3095638"/>
              <a:gd name="connsiteY75" fmla="*/ 876470 h 1762295"/>
              <a:gd name="connsiteX76" fmla="*/ 561975 w 3095638"/>
              <a:gd name="connsiteY76" fmla="*/ 1190795 h 1762295"/>
              <a:gd name="connsiteX77" fmla="*/ 571500 w 3095638"/>
              <a:gd name="connsiteY77" fmla="*/ 1228895 h 1762295"/>
              <a:gd name="connsiteX78" fmla="*/ 600075 w 3095638"/>
              <a:gd name="connsiteY78" fmla="*/ 1295570 h 1762295"/>
              <a:gd name="connsiteX79" fmla="*/ 619125 w 3095638"/>
              <a:gd name="connsiteY79" fmla="*/ 1324145 h 1762295"/>
              <a:gd name="connsiteX80" fmla="*/ 666750 w 3095638"/>
              <a:gd name="connsiteY80" fmla="*/ 1409870 h 1762295"/>
              <a:gd name="connsiteX81" fmla="*/ 685800 w 3095638"/>
              <a:gd name="connsiteY81" fmla="*/ 1438445 h 1762295"/>
              <a:gd name="connsiteX82" fmla="*/ 742950 w 3095638"/>
              <a:gd name="connsiteY82" fmla="*/ 1457495 h 1762295"/>
              <a:gd name="connsiteX83" fmla="*/ 800100 w 3095638"/>
              <a:gd name="connsiteY83" fmla="*/ 1495595 h 1762295"/>
              <a:gd name="connsiteX84" fmla="*/ 885825 w 3095638"/>
              <a:gd name="connsiteY84" fmla="*/ 1524170 h 1762295"/>
              <a:gd name="connsiteX85" fmla="*/ 914400 w 3095638"/>
              <a:gd name="connsiteY85" fmla="*/ 1533695 h 1762295"/>
              <a:gd name="connsiteX86" fmla="*/ 942975 w 3095638"/>
              <a:gd name="connsiteY86" fmla="*/ 1543220 h 1762295"/>
              <a:gd name="connsiteX87" fmla="*/ 981075 w 3095638"/>
              <a:gd name="connsiteY87" fmla="*/ 1552745 h 1762295"/>
              <a:gd name="connsiteX88" fmla="*/ 1066800 w 3095638"/>
              <a:gd name="connsiteY88" fmla="*/ 1590845 h 1762295"/>
              <a:gd name="connsiteX89" fmla="*/ 1104900 w 3095638"/>
              <a:gd name="connsiteY89" fmla="*/ 1609895 h 1762295"/>
              <a:gd name="connsiteX90" fmla="*/ 1181100 w 3095638"/>
              <a:gd name="connsiteY90" fmla="*/ 1628945 h 1762295"/>
              <a:gd name="connsiteX91" fmla="*/ 1247775 w 3095638"/>
              <a:gd name="connsiteY91" fmla="*/ 1647995 h 1762295"/>
              <a:gd name="connsiteX92" fmla="*/ 1419225 w 3095638"/>
              <a:gd name="connsiteY92" fmla="*/ 1686095 h 1762295"/>
              <a:gd name="connsiteX93" fmla="*/ 1714500 w 3095638"/>
              <a:gd name="connsiteY93" fmla="*/ 1695620 h 1762295"/>
              <a:gd name="connsiteX94" fmla="*/ 1743075 w 3095638"/>
              <a:gd name="connsiteY94" fmla="*/ 1705145 h 1762295"/>
              <a:gd name="connsiteX95" fmla="*/ 2276475 w 3095638"/>
              <a:gd name="connsiteY95" fmla="*/ 1705145 h 1762295"/>
              <a:gd name="connsiteX96" fmla="*/ 2362200 w 3095638"/>
              <a:gd name="connsiteY96" fmla="*/ 1676570 h 1762295"/>
              <a:gd name="connsiteX97" fmla="*/ 2428875 w 3095638"/>
              <a:gd name="connsiteY97" fmla="*/ 1657520 h 1762295"/>
              <a:gd name="connsiteX98" fmla="*/ 2514600 w 3095638"/>
              <a:gd name="connsiteY98" fmla="*/ 1628945 h 1762295"/>
              <a:gd name="connsiteX99" fmla="*/ 2714625 w 3095638"/>
              <a:gd name="connsiteY99" fmla="*/ 1609895 h 1762295"/>
              <a:gd name="connsiteX100" fmla="*/ 2838450 w 3095638"/>
              <a:gd name="connsiteY100" fmla="*/ 1543220 h 1762295"/>
              <a:gd name="connsiteX101" fmla="*/ 2895600 w 3095638"/>
              <a:gd name="connsiteY101" fmla="*/ 1486070 h 1762295"/>
              <a:gd name="connsiteX102" fmla="*/ 2952750 w 3095638"/>
              <a:gd name="connsiteY102" fmla="*/ 1419395 h 1762295"/>
              <a:gd name="connsiteX103" fmla="*/ 2981325 w 3095638"/>
              <a:gd name="connsiteY103" fmla="*/ 1343195 h 1762295"/>
              <a:gd name="connsiteX104" fmla="*/ 2971800 w 3095638"/>
              <a:gd name="connsiteY104" fmla="*/ 1019345 h 1762295"/>
              <a:gd name="connsiteX105" fmla="*/ 2962275 w 3095638"/>
              <a:gd name="connsiteY105" fmla="*/ 933620 h 1762295"/>
              <a:gd name="connsiteX106" fmla="*/ 2943225 w 3095638"/>
              <a:gd name="connsiteY106" fmla="*/ 876470 h 1762295"/>
              <a:gd name="connsiteX107" fmla="*/ 2914650 w 3095638"/>
              <a:gd name="connsiteY107" fmla="*/ 733595 h 1762295"/>
              <a:gd name="connsiteX108" fmla="*/ 2905125 w 3095638"/>
              <a:gd name="connsiteY108" fmla="*/ 695495 h 1762295"/>
              <a:gd name="connsiteX109" fmla="*/ 2838450 w 3095638"/>
              <a:gd name="connsiteY109" fmla="*/ 609770 h 1762295"/>
              <a:gd name="connsiteX110" fmla="*/ 2819400 w 3095638"/>
              <a:gd name="connsiteY110" fmla="*/ 581195 h 1762295"/>
              <a:gd name="connsiteX111" fmla="*/ 2790825 w 3095638"/>
              <a:gd name="connsiteY111" fmla="*/ 543095 h 1762295"/>
              <a:gd name="connsiteX112" fmla="*/ 2771775 w 3095638"/>
              <a:gd name="connsiteY112" fmla="*/ 504995 h 1762295"/>
              <a:gd name="connsiteX113" fmla="*/ 2733675 w 3095638"/>
              <a:gd name="connsiteY113" fmla="*/ 476420 h 1762295"/>
              <a:gd name="connsiteX114" fmla="*/ 2667000 w 3095638"/>
              <a:gd name="connsiteY114" fmla="*/ 438320 h 1762295"/>
              <a:gd name="connsiteX115" fmla="*/ 2514600 w 3095638"/>
              <a:gd name="connsiteY115" fmla="*/ 352595 h 1762295"/>
              <a:gd name="connsiteX116" fmla="*/ 2486025 w 3095638"/>
              <a:gd name="connsiteY116" fmla="*/ 333545 h 1762295"/>
              <a:gd name="connsiteX117" fmla="*/ 2428875 w 3095638"/>
              <a:gd name="connsiteY117" fmla="*/ 314495 h 1762295"/>
              <a:gd name="connsiteX118" fmla="*/ 2286000 w 3095638"/>
              <a:gd name="connsiteY118" fmla="*/ 276395 h 1762295"/>
              <a:gd name="connsiteX119" fmla="*/ 2228850 w 3095638"/>
              <a:gd name="connsiteY119" fmla="*/ 266870 h 1762295"/>
              <a:gd name="connsiteX120" fmla="*/ 2019300 w 3095638"/>
              <a:gd name="connsiteY120" fmla="*/ 228770 h 1762295"/>
              <a:gd name="connsiteX121" fmla="*/ 1866900 w 3095638"/>
              <a:gd name="connsiteY121" fmla="*/ 209720 h 1762295"/>
              <a:gd name="connsiteX122" fmla="*/ 1600200 w 3095638"/>
              <a:gd name="connsiteY122" fmla="*/ 190670 h 1762295"/>
              <a:gd name="connsiteX123" fmla="*/ 1228725 w 3095638"/>
              <a:gd name="connsiteY123" fmla="*/ 209720 h 1762295"/>
              <a:gd name="connsiteX124" fmla="*/ 1143000 w 3095638"/>
              <a:gd name="connsiteY124" fmla="*/ 247820 h 1762295"/>
              <a:gd name="connsiteX125" fmla="*/ 1104900 w 3095638"/>
              <a:gd name="connsiteY125" fmla="*/ 257345 h 1762295"/>
              <a:gd name="connsiteX126" fmla="*/ 1038225 w 3095638"/>
              <a:gd name="connsiteY126" fmla="*/ 314495 h 1762295"/>
              <a:gd name="connsiteX127" fmla="*/ 952500 w 3095638"/>
              <a:gd name="connsiteY127" fmla="*/ 362120 h 1762295"/>
              <a:gd name="connsiteX128" fmla="*/ 923925 w 3095638"/>
              <a:gd name="connsiteY128" fmla="*/ 419270 h 1762295"/>
              <a:gd name="connsiteX129" fmla="*/ 904875 w 3095638"/>
              <a:gd name="connsiteY129" fmla="*/ 457370 h 1762295"/>
              <a:gd name="connsiteX130" fmla="*/ 838200 w 3095638"/>
              <a:gd name="connsiteY130" fmla="*/ 552620 h 1762295"/>
              <a:gd name="connsiteX131" fmla="*/ 819150 w 3095638"/>
              <a:gd name="connsiteY131" fmla="*/ 638345 h 1762295"/>
              <a:gd name="connsiteX132" fmla="*/ 828675 w 3095638"/>
              <a:gd name="connsiteY132" fmla="*/ 962195 h 1762295"/>
              <a:gd name="connsiteX133" fmla="*/ 904875 w 3095638"/>
              <a:gd name="connsiteY133" fmla="*/ 1047920 h 1762295"/>
              <a:gd name="connsiteX134" fmla="*/ 923925 w 3095638"/>
              <a:gd name="connsiteY134" fmla="*/ 1076495 h 1762295"/>
              <a:gd name="connsiteX135" fmla="*/ 990600 w 3095638"/>
              <a:gd name="connsiteY135" fmla="*/ 1133645 h 1762295"/>
              <a:gd name="connsiteX136" fmla="*/ 1009650 w 3095638"/>
              <a:gd name="connsiteY136" fmla="*/ 1162220 h 1762295"/>
              <a:gd name="connsiteX137" fmla="*/ 1066800 w 3095638"/>
              <a:gd name="connsiteY137" fmla="*/ 1200320 h 1762295"/>
              <a:gd name="connsiteX138" fmla="*/ 1095375 w 3095638"/>
              <a:gd name="connsiteY138" fmla="*/ 1238420 h 1762295"/>
              <a:gd name="connsiteX139" fmla="*/ 1133475 w 3095638"/>
              <a:gd name="connsiteY139" fmla="*/ 1247945 h 1762295"/>
              <a:gd name="connsiteX140" fmla="*/ 1238250 w 3095638"/>
              <a:gd name="connsiteY140" fmla="*/ 1314620 h 1762295"/>
              <a:gd name="connsiteX141" fmla="*/ 1314450 w 3095638"/>
              <a:gd name="connsiteY141" fmla="*/ 1352720 h 1762295"/>
              <a:gd name="connsiteX142" fmla="*/ 1352550 w 3095638"/>
              <a:gd name="connsiteY142" fmla="*/ 1381295 h 1762295"/>
              <a:gd name="connsiteX143" fmla="*/ 1400175 w 3095638"/>
              <a:gd name="connsiteY143" fmla="*/ 1390820 h 1762295"/>
              <a:gd name="connsiteX144" fmla="*/ 1514475 w 3095638"/>
              <a:gd name="connsiteY144" fmla="*/ 1400345 h 1762295"/>
              <a:gd name="connsiteX145" fmla="*/ 1581150 w 3095638"/>
              <a:gd name="connsiteY145" fmla="*/ 1409870 h 1762295"/>
              <a:gd name="connsiteX146" fmla="*/ 1676400 w 3095638"/>
              <a:gd name="connsiteY146" fmla="*/ 1419395 h 1762295"/>
              <a:gd name="connsiteX147" fmla="*/ 2390775 w 3095638"/>
              <a:gd name="connsiteY147" fmla="*/ 1409870 h 1762295"/>
              <a:gd name="connsiteX148" fmla="*/ 2419350 w 3095638"/>
              <a:gd name="connsiteY148" fmla="*/ 1400345 h 1762295"/>
              <a:gd name="connsiteX149" fmla="*/ 2457450 w 3095638"/>
              <a:gd name="connsiteY149" fmla="*/ 1390820 h 1762295"/>
              <a:gd name="connsiteX150" fmla="*/ 2543175 w 3095638"/>
              <a:gd name="connsiteY150" fmla="*/ 1343195 h 1762295"/>
              <a:gd name="connsiteX151" fmla="*/ 2571750 w 3095638"/>
              <a:gd name="connsiteY151" fmla="*/ 1333670 h 1762295"/>
              <a:gd name="connsiteX152" fmla="*/ 2628900 w 3095638"/>
              <a:gd name="connsiteY152" fmla="*/ 1286045 h 1762295"/>
              <a:gd name="connsiteX153" fmla="*/ 2667000 w 3095638"/>
              <a:gd name="connsiteY153" fmla="*/ 1228895 h 1762295"/>
              <a:gd name="connsiteX154" fmla="*/ 2676525 w 3095638"/>
              <a:gd name="connsiteY154" fmla="*/ 1190795 h 1762295"/>
              <a:gd name="connsiteX155" fmla="*/ 2695575 w 3095638"/>
              <a:gd name="connsiteY155" fmla="*/ 1152695 h 1762295"/>
              <a:gd name="connsiteX156" fmla="*/ 2686050 w 3095638"/>
              <a:gd name="connsiteY156" fmla="*/ 971720 h 1762295"/>
              <a:gd name="connsiteX157" fmla="*/ 2667000 w 3095638"/>
              <a:gd name="connsiteY157" fmla="*/ 933620 h 1762295"/>
              <a:gd name="connsiteX158" fmla="*/ 2657475 w 3095638"/>
              <a:gd name="connsiteY158" fmla="*/ 905045 h 1762295"/>
              <a:gd name="connsiteX159" fmla="*/ 2609850 w 3095638"/>
              <a:gd name="connsiteY159" fmla="*/ 838370 h 1762295"/>
              <a:gd name="connsiteX160" fmla="*/ 2533650 w 3095638"/>
              <a:gd name="connsiteY160" fmla="*/ 752645 h 1762295"/>
              <a:gd name="connsiteX161" fmla="*/ 2505075 w 3095638"/>
              <a:gd name="connsiteY161" fmla="*/ 733595 h 1762295"/>
              <a:gd name="connsiteX162" fmla="*/ 2476500 w 3095638"/>
              <a:gd name="connsiteY162" fmla="*/ 705020 h 1762295"/>
              <a:gd name="connsiteX163" fmla="*/ 2362200 w 3095638"/>
              <a:gd name="connsiteY163" fmla="*/ 638345 h 1762295"/>
              <a:gd name="connsiteX164" fmla="*/ 2314575 w 3095638"/>
              <a:gd name="connsiteY164" fmla="*/ 619295 h 1762295"/>
              <a:gd name="connsiteX165" fmla="*/ 2257425 w 3095638"/>
              <a:gd name="connsiteY165" fmla="*/ 590720 h 1762295"/>
              <a:gd name="connsiteX166" fmla="*/ 2228850 w 3095638"/>
              <a:gd name="connsiteY166" fmla="*/ 581195 h 1762295"/>
              <a:gd name="connsiteX167" fmla="*/ 2181225 w 3095638"/>
              <a:gd name="connsiteY167" fmla="*/ 562145 h 1762295"/>
              <a:gd name="connsiteX168" fmla="*/ 2133600 w 3095638"/>
              <a:gd name="connsiteY168" fmla="*/ 552620 h 1762295"/>
              <a:gd name="connsiteX169" fmla="*/ 2105025 w 3095638"/>
              <a:gd name="connsiteY169" fmla="*/ 543095 h 1762295"/>
              <a:gd name="connsiteX170" fmla="*/ 2038350 w 3095638"/>
              <a:gd name="connsiteY170" fmla="*/ 524045 h 1762295"/>
              <a:gd name="connsiteX171" fmla="*/ 1990725 w 3095638"/>
              <a:gd name="connsiteY171" fmla="*/ 514520 h 1762295"/>
              <a:gd name="connsiteX172" fmla="*/ 1914525 w 3095638"/>
              <a:gd name="connsiteY172" fmla="*/ 485945 h 1762295"/>
              <a:gd name="connsiteX173" fmla="*/ 1724025 w 3095638"/>
              <a:gd name="connsiteY173" fmla="*/ 466895 h 1762295"/>
              <a:gd name="connsiteX174" fmla="*/ 1295400 w 3095638"/>
              <a:gd name="connsiteY174" fmla="*/ 485945 h 1762295"/>
              <a:gd name="connsiteX175" fmla="*/ 1181100 w 3095638"/>
              <a:gd name="connsiteY175" fmla="*/ 504995 h 1762295"/>
              <a:gd name="connsiteX176" fmla="*/ 1152525 w 3095638"/>
              <a:gd name="connsiteY176" fmla="*/ 524045 h 1762295"/>
              <a:gd name="connsiteX177" fmla="*/ 1133475 w 3095638"/>
              <a:gd name="connsiteY177" fmla="*/ 552620 h 1762295"/>
              <a:gd name="connsiteX178" fmla="*/ 1114425 w 3095638"/>
              <a:gd name="connsiteY178" fmla="*/ 609770 h 1762295"/>
              <a:gd name="connsiteX179" fmla="*/ 1095375 w 3095638"/>
              <a:gd name="connsiteY179" fmla="*/ 647870 h 1762295"/>
              <a:gd name="connsiteX180" fmla="*/ 1104900 w 3095638"/>
              <a:gd name="connsiteY180" fmla="*/ 905045 h 1762295"/>
              <a:gd name="connsiteX181" fmla="*/ 1133475 w 3095638"/>
              <a:gd name="connsiteY181" fmla="*/ 933620 h 1762295"/>
              <a:gd name="connsiteX182" fmla="*/ 1162050 w 3095638"/>
              <a:gd name="connsiteY182" fmla="*/ 952670 h 1762295"/>
              <a:gd name="connsiteX183" fmla="*/ 1200150 w 3095638"/>
              <a:gd name="connsiteY183" fmla="*/ 981245 h 1762295"/>
              <a:gd name="connsiteX184" fmla="*/ 1276350 w 3095638"/>
              <a:gd name="connsiteY184" fmla="*/ 1028870 h 1762295"/>
              <a:gd name="connsiteX185" fmla="*/ 1304925 w 3095638"/>
              <a:gd name="connsiteY185" fmla="*/ 1066970 h 1762295"/>
              <a:gd name="connsiteX186" fmla="*/ 1381125 w 3095638"/>
              <a:gd name="connsiteY186" fmla="*/ 1114595 h 1762295"/>
              <a:gd name="connsiteX187" fmla="*/ 1428750 w 3095638"/>
              <a:gd name="connsiteY187" fmla="*/ 1143170 h 1762295"/>
              <a:gd name="connsiteX188" fmla="*/ 1466850 w 3095638"/>
              <a:gd name="connsiteY188" fmla="*/ 1152695 h 1762295"/>
              <a:gd name="connsiteX189" fmla="*/ 1533525 w 3095638"/>
              <a:gd name="connsiteY189" fmla="*/ 1181270 h 1762295"/>
              <a:gd name="connsiteX190" fmla="*/ 1619250 w 3095638"/>
              <a:gd name="connsiteY190" fmla="*/ 1200320 h 1762295"/>
              <a:gd name="connsiteX191" fmla="*/ 1647825 w 3095638"/>
              <a:gd name="connsiteY191" fmla="*/ 1209845 h 1762295"/>
              <a:gd name="connsiteX192" fmla="*/ 2066925 w 3095638"/>
              <a:gd name="connsiteY192" fmla="*/ 1200320 h 1762295"/>
              <a:gd name="connsiteX193" fmla="*/ 2095500 w 3095638"/>
              <a:gd name="connsiteY193" fmla="*/ 1171745 h 1762295"/>
              <a:gd name="connsiteX194" fmla="*/ 2181225 w 3095638"/>
              <a:gd name="connsiteY194" fmla="*/ 1143170 h 1762295"/>
              <a:gd name="connsiteX195" fmla="*/ 2209800 w 3095638"/>
              <a:gd name="connsiteY195" fmla="*/ 1105070 h 1762295"/>
              <a:gd name="connsiteX196" fmla="*/ 2228850 w 3095638"/>
              <a:gd name="connsiteY196" fmla="*/ 1076495 h 1762295"/>
              <a:gd name="connsiteX197" fmla="*/ 2257425 w 3095638"/>
              <a:gd name="connsiteY197" fmla="*/ 1057445 h 1762295"/>
              <a:gd name="connsiteX198" fmla="*/ 2286000 w 3095638"/>
              <a:gd name="connsiteY198" fmla="*/ 1028870 h 1762295"/>
              <a:gd name="connsiteX199" fmla="*/ 2276475 w 3095638"/>
              <a:gd name="connsiteY199" fmla="*/ 952670 h 1762295"/>
              <a:gd name="connsiteX200" fmla="*/ 2219325 w 3095638"/>
              <a:gd name="connsiteY200" fmla="*/ 905045 h 1762295"/>
              <a:gd name="connsiteX201" fmla="*/ 2181225 w 3095638"/>
              <a:gd name="connsiteY201" fmla="*/ 876470 h 1762295"/>
              <a:gd name="connsiteX202" fmla="*/ 2162175 w 3095638"/>
              <a:gd name="connsiteY202" fmla="*/ 847895 h 1762295"/>
              <a:gd name="connsiteX203" fmla="*/ 2133600 w 3095638"/>
              <a:gd name="connsiteY203" fmla="*/ 838370 h 1762295"/>
              <a:gd name="connsiteX204" fmla="*/ 2105025 w 3095638"/>
              <a:gd name="connsiteY204" fmla="*/ 819320 h 1762295"/>
              <a:gd name="connsiteX205" fmla="*/ 2019300 w 3095638"/>
              <a:gd name="connsiteY205" fmla="*/ 752645 h 1762295"/>
              <a:gd name="connsiteX206" fmla="*/ 1981200 w 3095638"/>
              <a:gd name="connsiteY206" fmla="*/ 743120 h 1762295"/>
              <a:gd name="connsiteX207" fmla="*/ 1943100 w 3095638"/>
              <a:gd name="connsiteY207" fmla="*/ 724070 h 1762295"/>
              <a:gd name="connsiteX208" fmla="*/ 1895475 w 3095638"/>
              <a:gd name="connsiteY208" fmla="*/ 705020 h 1762295"/>
              <a:gd name="connsiteX209" fmla="*/ 1828800 w 3095638"/>
              <a:gd name="connsiteY209" fmla="*/ 685970 h 1762295"/>
              <a:gd name="connsiteX210" fmla="*/ 1771650 w 3095638"/>
              <a:gd name="connsiteY210" fmla="*/ 666920 h 1762295"/>
              <a:gd name="connsiteX211" fmla="*/ 1571625 w 3095638"/>
              <a:gd name="connsiteY211" fmla="*/ 647870 h 1762295"/>
              <a:gd name="connsiteX212" fmla="*/ 1352550 w 3095638"/>
              <a:gd name="connsiteY212" fmla="*/ 657395 h 1762295"/>
              <a:gd name="connsiteX213" fmla="*/ 1314450 w 3095638"/>
              <a:gd name="connsiteY213" fmla="*/ 695495 h 1762295"/>
              <a:gd name="connsiteX214" fmla="*/ 1276350 w 3095638"/>
              <a:gd name="connsiteY214" fmla="*/ 752645 h 1762295"/>
              <a:gd name="connsiteX215" fmla="*/ 1257300 w 3095638"/>
              <a:gd name="connsiteY215" fmla="*/ 819320 h 1762295"/>
              <a:gd name="connsiteX216" fmla="*/ 1247775 w 3095638"/>
              <a:gd name="connsiteY216" fmla="*/ 847895 h 1762295"/>
              <a:gd name="connsiteX217" fmla="*/ 1257300 w 3095638"/>
              <a:gd name="connsiteY217" fmla="*/ 895520 h 1762295"/>
              <a:gd name="connsiteX218" fmla="*/ 1314450 w 3095638"/>
              <a:gd name="connsiteY218" fmla="*/ 962195 h 1762295"/>
              <a:gd name="connsiteX219" fmla="*/ 1371600 w 3095638"/>
              <a:gd name="connsiteY219" fmla="*/ 1000295 h 1762295"/>
              <a:gd name="connsiteX220" fmla="*/ 1400175 w 3095638"/>
              <a:gd name="connsiteY220" fmla="*/ 1019345 h 1762295"/>
              <a:gd name="connsiteX221" fmla="*/ 1457325 w 3095638"/>
              <a:gd name="connsiteY221" fmla="*/ 1038395 h 1762295"/>
              <a:gd name="connsiteX222" fmla="*/ 1504950 w 3095638"/>
              <a:gd name="connsiteY222" fmla="*/ 1057445 h 1762295"/>
              <a:gd name="connsiteX223" fmla="*/ 1552575 w 3095638"/>
              <a:gd name="connsiteY223" fmla="*/ 1066970 h 1762295"/>
              <a:gd name="connsiteX224" fmla="*/ 1581150 w 3095638"/>
              <a:gd name="connsiteY224" fmla="*/ 1076495 h 1762295"/>
              <a:gd name="connsiteX225" fmla="*/ 1638300 w 3095638"/>
              <a:gd name="connsiteY225" fmla="*/ 1086020 h 1762295"/>
              <a:gd name="connsiteX226" fmla="*/ 1714500 w 3095638"/>
              <a:gd name="connsiteY226" fmla="*/ 1105070 h 1762295"/>
              <a:gd name="connsiteX227" fmla="*/ 1866900 w 3095638"/>
              <a:gd name="connsiteY227" fmla="*/ 1095545 h 1762295"/>
              <a:gd name="connsiteX228" fmla="*/ 1895475 w 3095638"/>
              <a:gd name="connsiteY228" fmla="*/ 1066970 h 1762295"/>
              <a:gd name="connsiteX229" fmla="*/ 1924050 w 3095638"/>
              <a:gd name="connsiteY229" fmla="*/ 1000295 h 1762295"/>
              <a:gd name="connsiteX230" fmla="*/ 1914525 w 3095638"/>
              <a:gd name="connsiteY230" fmla="*/ 933620 h 1762295"/>
              <a:gd name="connsiteX231" fmla="*/ 1800225 w 3095638"/>
              <a:gd name="connsiteY231" fmla="*/ 866945 h 1762295"/>
              <a:gd name="connsiteX232" fmla="*/ 1762125 w 3095638"/>
              <a:gd name="connsiteY232" fmla="*/ 857420 h 1762295"/>
              <a:gd name="connsiteX233" fmla="*/ 1733550 w 3095638"/>
              <a:gd name="connsiteY233" fmla="*/ 847895 h 1762295"/>
              <a:gd name="connsiteX234" fmla="*/ 1552575 w 3095638"/>
              <a:gd name="connsiteY234" fmla="*/ 857420 h 1762295"/>
              <a:gd name="connsiteX235" fmla="*/ 1524000 w 3095638"/>
              <a:gd name="connsiteY235" fmla="*/ 866945 h 1762295"/>
              <a:gd name="connsiteX236" fmla="*/ 1524000 w 3095638"/>
              <a:gd name="connsiteY236" fmla="*/ 895520 h 176229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Lst>
            <a:rect l="l" t="t" r="r" b="b"/>
            <a:pathLst>
              <a:path w="3095638" h="1762295">
                <a:moveTo>
                  <a:pt x="0" y="1524170"/>
                </a:moveTo>
                <a:cubicBezTo>
                  <a:pt x="38100" y="1527345"/>
                  <a:pt x="76330" y="1529228"/>
                  <a:pt x="114300" y="1533695"/>
                </a:cubicBezTo>
                <a:cubicBezTo>
                  <a:pt x="130378" y="1535587"/>
                  <a:pt x="145878" y="1541080"/>
                  <a:pt x="161925" y="1543220"/>
                </a:cubicBezTo>
                <a:cubicBezTo>
                  <a:pt x="193553" y="1547437"/>
                  <a:pt x="225425" y="1549570"/>
                  <a:pt x="257175" y="1552745"/>
                </a:cubicBezTo>
                <a:cubicBezTo>
                  <a:pt x="344935" y="1574685"/>
                  <a:pt x="269983" y="1558342"/>
                  <a:pt x="438150" y="1571795"/>
                </a:cubicBezTo>
                <a:cubicBezTo>
                  <a:pt x="497075" y="1576509"/>
                  <a:pt x="592422" y="1586551"/>
                  <a:pt x="647700" y="1600370"/>
                </a:cubicBezTo>
                <a:cubicBezTo>
                  <a:pt x="660400" y="1603545"/>
                  <a:pt x="672887" y="1607743"/>
                  <a:pt x="685800" y="1609895"/>
                </a:cubicBezTo>
                <a:cubicBezTo>
                  <a:pt x="730090" y="1617277"/>
                  <a:pt x="819150" y="1628945"/>
                  <a:pt x="819150" y="1628945"/>
                </a:cubicBezTo>
                <a:cubicBezTo>
                  <a:pt x="828675" y="1632120"/>
                  <a:pt x="837786" y="1637050"/>
                  <a:pt x="847725" y="1638470"/>
                </a:cubicBezTo>
                <a:cubicBezTo>
                  <a:pt x="904649" y="1646602"/>
                  <a:pt x="1019175" y="1657520"/>
                  <a:pt x="1019175" y="1657520"/>
                </a:cubicBezTo>
                <a:cubicBezTo>
                  <a:pt x="1076418" y="1676601"/>
                  <a:pt x="1033784" y="1664607"/>
                  <a:pt x="1133475" y="1676570"/>
                </a:cubicBezTo>
                <a:cubicBezTo>
                  <a:pt x="1184306" y="1682670"/>
                  <a:pt x="1234934" y="1690526"/>
                  <a:pt x="1285875" y="1695620"/>
                </a:cubicBezTo>
                <a:lnTo>
                  <a:pt x="1381125" y="1705145"/>
                </a:lnTo>
                <a:cubicBezTo>
                  <a:pt x="1403422" y="1707768"/>
                  <a:pt x="1425831" y="1710045"/>
                  <a:pt x="1447800" y="1714670"/>
                </a:cubicBezTo>
                <a:cubicBezTo>
                  <a:pt x="1486230" y="1722761"/>
                  <a:pt x="1523068" y="1738908"/>
                  <a:pt x="1562100" y="1743245"/>
                </a:cubicBezTo>
                <a:cubicBezTo>
                  <a:pt x="1688969" y="1757342"/>
                  <a:pt x="1619159" y="1750565"/>
                  <a:pt x="1771650" y="1762295"/>
                </a:cubicBezTo>
                <a:lnTo>
                  <a:pt x="2466975" y="1752770"/>
                </a:lnTo>
                <a:cubicBezTo>
                  <a:pt x="2477012" y="1752506"/>
                  <a:pt x="2485810" y="1745680"/>
                  <a:pt x="2495550" y="1743245"/>
                </a:cubicBezTo>
                <a:cubicBezTo>
                  <a:pt x="2511256" y="1739318"/>
                  <a:pt x="2527668" y="1738372"/>
                  <a:pt x="2543175" y="1733720"/>
                </a:cubicBezTo>
                <a:cubicBezTo>
                  <a:pt x="2625574" y="1709000"/>
                  <a:pt x="2560407" y="1725104"/>
                  <a:pt x="2619375" y="1695620"/>
                </a:cubicBezTo>
                <a:cubicBezTo>
                  <a:pt x="2628355" y="1691130"/>
                  <a:pt x="2638425" y="1689270"/>
                  <a:pt x="2647950" y="1686095"/>
                </a:cubicBezTo>
                <a:cubicBezTo>
                  <a:pt x="2667000" y="1670220"/>
                  <a:pt x="2685736" y="1653961"/>
                  <a:pt x="2705100" y="1638470"/>
                </a:cubicBezTo>
                <a:cubicBezTo>
                  <a:pt x="2717496" y="1628553"/>
                  <a:pt x="2731253" y="1620349"/>
                  <a:pt x="2743200" y="1609895"/>
                </a:cubicBezTo>
                <a:cubicBezTo>
                  <a:pt x="2756717" y="1598068"/>
                  <a:pt x="2767663" y="1583484"/>
                  <a:pt x="2781300" y="1571795"/>
                </a:cubicBezTo>
                <a:cubicBezTo>
                  <a:pt x="2789992" y="1564345"/>
                  <a:pt x="2802217" y="1561254"/>
                  <a:pt x="2809875" y="1552745"/>
                </a:cubicBezTo>
                <a:cubicBezTo>
                  <a:pt x="2831115" y="1529145"/>
                  <a:pt x="2840607" y="1494157"/>
                  <a:pt x="2867025" y="1476545"/>
                </a:cubicBezTo>
                <a:cubicBezTo>
                  <a:pt x="2897223" y="1456413"/>
                  <a:pt x="2936439" y="1432967"/>
                  <a:pt x="2952750" y="1400345"/>
                </a:cubicBezTo>
                <a:cubicBezTo>
                  <a:pt x="2959100" y="1387645"/>
                  <a:pt x="2966207" y="1375296"/>
                  <a:pt x="2971800" y="1362245"/>
                </a:cubicBezTo>
                <a:cubicBezTo>
                  <a:pt x="2996531" y="1304539"/>
                  <a:pt x="2960908" y="1364978"/>
                  <a:pt x="3000375" y="1286045"/>
                </a:cubicBezTo>
                <a:cubicBezTo>
                  <a:pt x="3005495" y="1275806"/>
                  <a:pt x="3014776" y="1267931"/>
                  <a:pt x="3019425" y="1257470"/>
                </a:cubicBezTo>
                <a:cubicBezTo>
                  <a:pt x="3027580" y="1239120"/>
                  <a:pt x="3029495" y="1218281"/>
                  <a:pt x="3038475" y="1200320"/>
                </a:cubicBezTo>
                <a:lnTo>
                  <a:pt x="3057525" y="1162220"/>
                </a:lnTo>
                <a:cubicBezTo>
                  <a:pt x="3060700" y="1143170"/>
                  <a:pt x="3065377" y="1124310"/>
                  <a:pt x="3067050" y="1105070"/>
                </a:cubicBezTo>
                <a:cubicBezTo>
                  <a:pt x="3088368" y="859911"/>
                  <a:pt x="3063879" y="1019322"/>
                  <a:pt x="3086100" y="885995"/>
                </a:cubicBezTo>
                <a:cubicBezTo>
                  <a:pt x="3090091" y="798184"/>
                  <a:pt x="3105407" y="658678"/>
                  <a:pt x="3086100" y="562145"/>
                </a:cubicBezTo>
                <a:cubicBezTo>
                  <a:pt x="3083855" y="550920"/>
                  <a:pt x="3073704" y="542885"/>
                  <a:pt x="3067050" y="533570"/>
                </a:cubicBezTo>
                <a:cubicBezTo>
                  <a:pt x="3057823" y="520652"/>
                  <a:pt x="3047702" y="508388"/>
                  <a:pt x="3038475" y="495470"/>
                </a:cubicBezTo>
                <a:cubicBezTo>
                  <a:pt x="3031821" y="486155"/>
                  <a:pt x="3025105" y="476834"/>
                  <a:pt x="3019425" y="466895"/>
                </a:cubicBezTo>
                <a:cubicBezTo>
                  <a:pt x="3012380" y="454567"/>
                  <a:pt x="3009616" y="439576"/>
                  <a:pt x="3000375" y="428795"/>
                </a:cubicBezTo>
                <a:cubicBezTo>
                  <a:pt x="2990044" y="416742"/>
                  <a:pt x="2974222" y="410674"/>
                  <a:pt x="2962275" y="400220"/>
                </a:cubicBezTo>
                <a:cubicBezTo>
                  <a:pt x="2948758" y="388393"/>
                  <a:pt x="2938543" y="372896"/>
                  <a:pt x="2924175" y="362120"/>
                </a:cubicBezTo>
                <a:cubicBezTo>
                  <a:pt x="2900213" y="344148"/>
                  <a:pt x="2872897" y="331110"/>
                  <a:pt x="2847975" y="314495"/>
                </a:cubicBezTo>
                <a:cubicBezTo>
                  <a:pt x="2838450" y="308145"/>
                  <a:pt x="2829339" y="301125"/>
                  <a:pt x="2819400" y="295445"/>
                </a:cubicBezTo>
                <a:cubicBezTo>
                  <a:pt x="2756219" y="259342"/>
                  <a:pt x="2806155" y="289769"/>
                  <a:pt x="2752725" y="266870"/>
                </a:cubicBezTo>
                <a:cubicBezTo>
                  <a:pt x="2688457" y="239327"/>
                  <a:pt x="2731558" y="245854"/>
                  <a:pt x="2638425" y="219245"/>
                </a:cubicBezTo>
                <a:cubicBezTo>
                  <a:pt x="2619855" y="213939"/>
                  <a:pt x="2600011" y="214404"/>
                  <a:pt x="2581275" y="209720"/>
                </a:cubicBezTo>
                <a:cubicBezTo>
                  <a:pt x="2561794" y="204850"/>
                  <a:pt x="2543606" y="195540"/>
                  <a:pt x="2524125" y="190670"/>
                </a:cubicBezTo>
                <a:cubicBezTo>
                  <a:pt x="2511425" y="187495"/>
                  <a:pt x="2498537" y="184995"/>
                  <a:pt x="2486025" y="181145"/>
                </a:cubicBezTo>
                <a:cubicBezTo>
                  <a:pt x="2457236" y="172287"/>
                  <a:pt x="2428875" y="162095"/>
                  <a:pt x="2400300" y="152570"/>
                </a:cubicBezTo>
                <a:cubicBezTo>
                  <a:pt x="2390775" y="149395"/>
                  <a:pt x="2381570" y="145014"/>
                  <a:pt x="2371725" y="143045"/>
                </a:cubicBezTo>
                <a:cubicBezTo>
                  <a:pt x="2291148" y="126930"/>
                  <a:pt x="2354352" y="140905"/>
                  <a:pt x="2257425" y="114470"/>
                </a:cubicBezTo>
                <a:cubicBezTo>
                  <a:pt x="2173925" y="91697"/>
                  <a:pt x="2271574" y="119731"/>
                  <a:pt x="2162175" y="95420"/>
                </a:cubicBezTo>
                <a:cubicBezTo>
                  <a:pt x="2152374" y="93242"/>
                  <a:pt x="2143340" y="88330"/>
                  <a:pt x="2133600" y="85895"/>
                </a:cubicBezTo>
                <a:cubicBezTo>
                  <a:pt x="2093357" y="75834"/>
                  <a:pt x="2061235" y="73297"/>
                  <a:pt x="2019300" y="66845"/>
                </a:cubicBezTo>
                <a:cubicBezTo>
                  <a:pt x="2000212" y="63908"/>
                  <a:pt x="1980968" y="61663"/>
                  <a:pt x="1962150" y="57320"/>
                </a:cubicBezTo>
                <a:cubicBezTo>
                  <a:pt x="1939628" y="52123"/>
                  <a:pt x="1918411" y="41137"/>
                  <a:pt x="1895475" y="38270"/>
                </a:cubicBezTo>
                <a:cubicBezTo>
                  <a:pt x="1841824" y="31564"/>
                  <a:pt x="1787525" y="31920"/>
                  <a:pt x="1733550" y="28745"/>
                </a:cubicBezTo>
                <a:cubicBezTo>
                  <a:pt x="1533629" y="-21235"/>
                  <a:pt x="1649085" y="4114"/>
                  <a:pt x="1181100" y="28745"/>
                </a:cubicBezTo>
                <a:cubicBezTo>
                  <a:pt x="1169668" y="29347"/>
                  <a:pt x="1162604" y="42368"/>
                  <a:pt x="1152525" y="47795"/>
                </a:cubicBezTo>
                <a:cubicBezTo>
                  <a:pt x="1121270" y="64624"/>
                  <a:pt x="1086811" y="75729"/>
                  <a:pt x="1057275" y="95420"/>
                </a:cubicBezTo>
                <a:cubicBezTo>
                  <a:pt x="1047750" y="101770"/>
                  <a:pt x="1038750" y="108988"/>
                  <a:pt x="1028700" y="114470"/>
                </a:cubicBezTo>
                <a:cubicBezTo>
                  <a:pt x="1003769" y="128068"/>
                  <a:pt x="976129" y="136818"/>
                  <a:pt x="952500" y="152570"/>
                </a:cubicBezTo>
                <a:cubicBezTo>
                  <a:pt x="942975" y="158920"/>
                  <a:pt x="932719" y="164291"/>
                  <a:pt x="923925" y="171620"/>
                </a:cubicBezTo>
                <a:cubicBezTo>
                  <a:pt x="913577" y="180244"/>
                  <a:pt x="906311" y="192365"/>
                  <a:pt x="895350" y="200195"/>
                </a:cubicBezTo>
                <a:cubicBezTo>
                  <a:pt x="883796" y="208448"/>
                  <a:pt x="869950" y="212895"/>
                  <a:pt x="857250" y="219245"/>
                </a:cubicBezTo>
                <a:cubicBezTo>
                  <a:pt x="838707" y="274875"/>
                  <a:pt x="862234" y="223786"/>
                  <a:pt x="819150" y="266870"/>
                </a:cubicBezTo>
                <a:cubicBezTo>
                  <a:pt x="811055" y="274965"/>
                  <a:pt x="806969" y="286287"/>
                  <a:pt x="800100" y="295445"/>
                </a:cubicBezTo>
                <a:cubicBezTo>
                  <a:pt x="787902" y="311709"/>
                  <a:pt x="773277" y="326154"/>
                  <a:pt x="762000" y="343070"/>
                </a:cubicBezTo>
                <a:cubicBezTo>
                  <a:pt x="754124" y="354884"/>
                  <a:pt x="751203" y="369616"/>
                  <a:pt x="742950" y="381170"/>
                </a:cubicBezTo>
                <a:cubicBezTo>
                  <a:pt x="690686" y="454339"/>
                  <a:pt x="734594" y="350258"/>
                  <a:pt x="676275" y="466895"/>
                </a:cubicBezTo>
                <a:cubicBezTo>
                  <a:pt x="669925" y="479595"/>
                  <a:pt x="662818" y="491944"/>
                  <a:pt x="657225" y="504995"/>
                </a:cubicBezTo>
                <a:cubicBezTo>
                  <a:pt x="653270" y="514223"/>
                  <a:pt x="653269" y="525216"/>
                  <a:pt x="647700" y="533570"/>
                </a:cubicBezTo>
                <a:cubicBezTo>
                  <a:pt x="640228" y="544778"/>
                  <a:pt x="628650" y="552620"/>
                  <a:pt x="619125" y="562145"/>
                </a:cubicBezTo>
                <a:lnTo>
                  <a:pt x="590550" y="647870"/>
                </a:lnTo>
                <a:lnTo>
                  <a:pt x="581025" y="676445"/>
                </a:lnTo>
                <a:cubicBezTo>
                  <a:pt x="574675" y="743120"/>
                  <a:pt x="567862" y="809753"/>
                  <a:pt x="561975" y="876470"/>
                </a:cubicBezTo>
                <a:cubicBezTo>
                  <a:pt x="549133" y="1022014"/>
                  <a:pt x="547988" y="1022952"/>
                  <a:pt x="561975" y="1190795"/>
                </a:cubicBezTo>
                <a:cubicBezTo>
                  <a:pt x="563062" y="1203841"/>
                  <a:pt x="567904" y="1216308"/>
                  <a:pt x="571500" y="1228895"/>
                </a:cubicBezTo>
                <a:cubicBezTo>
                  <a:pt x="579133" y="1255610"/>
                  <a:pt x="585561" y="1270170"/>
                  <a:pt x="600075" y="1295570"/>
                </a:cubicBezTo>
                <a:cubicBezTo>
                  <a:pt x="605755" y="1305509"/>
                  <a:pt x="614005" y="1313906"/>
                  <a:pt x="619125" y="1324145"/>
                </a:cubicBezTo>
                <a:cubicBezTo>
                  <a:pt x="669420" y="1424736"/>
                  <a:pt x="546620" y="1229675"/>
                  <a:pt x="666750" y="1409870"/>
                </a:cubicBezTo>
                <a:cubicBezTo>
                  <a:pt x="673100" y="1419395"/>
                  <a:pt x="674940" y="1434825"/>
                  <a:pt x="685800" y="1438445"/>
                </a:cubicBezTo>
                <a:cubicBezTo>
                  <a:pt x="704850" y="1444795"/>
                  <a:pt x="726242" y="1446356"/>
                  <a:pt x="742950" y="1457495"/>
                </a:cubicBezTo>
                <a:cubicBezTo>
                  <a:pt x="762000" y="1470195"/>
                  <a:pt x="778380" y="1488355"/>
                  <a:pt x="800100" y="1495595"/>
                </a:cubicBezTo>
                <a:lnTo>
                  <a:pt x="885825" y="1524170"/>
                </a:lnTo>
                <a:lnTo>
                  <a:pt x="914400" y="1533695"/>
                </a:lnTo>
                <a:cubicBezTo>
                  <a:pt x="923925" y="1536870"/>
                  <a:pt x="933235" y="1540785"/>
                  <a:pt x="942975" y="1543220"/>
                </a:cubicBezTo>
                <a:lnTo>
                  <a:pt x="981075" y="1552745"/>
                </a:lnTo>
                <a:cubicBezTo>
                  <a:pt x="1065130" y="1608781"/>
                  <a:pt x="930780" y="1522835"/>
                  <a:pt x="1066800" y="1590845"/>
                </a:cubicBezTo>
                <a:cubicBezTo>
                  <a:pt x="1079500" y="1597195"/>
                  <a:pt x="1091430" y="1605405"/>
                  <a:pt x="1104900" y="1609895"/>
                </a:cubicBezTo>
                <a:cubicBezTo>
                  <a:pt x="1129738" y="1618174"/>
                  <a:pt x="1156262" y="1620666"/>
                  <a:pt x="1181100" y="1628945"/>
                </a:cubicBezTo>
                <a:cubicBezTo>
                  <a:pt x="1277132" y="1660956"/>
                  <a:pt x="1128174" y="1612115"/>
                  <a:pt x="1247775" y="1647995"/>
                </a:cubicBezTo>
                <a:cubicBezTo>
                  <a:pt x="1318246" y="1669136"/>
                  <a:pt x="1329979" y="1683216"/>
                  <a:pt x="1419225" y="1686095"/>
                </a:cubicBezTo>
                <a:lnTo>
                  <a:pt x="1714500" y="1695620"/>
                </a:lnTo>
                <a:cubicBezTo>
                  <a:pt x="1724025" y="1698795"/>
                  <a:pt x="1733335" y="1702710"/>
                  <a:pt x="1743075" y="1705145"/>
                </a:cubicBezTo>
                <a:cubicBezTo>
                  <a:pt x="1911227" y="1747183"/>
                  <a:pt x="2157506" y="1707478"/>
                  <a:pt x="2276475" y="1705145"/>
                </a:cubicBezTo>
                <a:cubicBezTo>
                  <a:pt x="2356758" y="1689088"/>
                  <a:pt x="2293188" y="1706146"/>
                  <a:pt x="2362200" y="1676570"/>
                </a:cubicBezTo>
                <a:cubicBezTo>
                  <a:pt x="2388408" y="1665338"/>
                  <a:pt x="2400314" y="1666308"/>
                  <a:pt x="2428875" y="1657520"/>
                </a:cubicBezTo>
                <a:cubicBezTo>
                  <a:pt x="2457664" y="1648662"/>
                  <a:pt x="2485280" y="1635844"/>
                  <a:pt x="2514600" y="1628945"/>
                </a:cubicBezTo>
                <a:cubicBezTo>
                  <a:pt x="2550202" y="1620568"/>
                  <a:pt x="2697364" y="1611223"/>
                  <a:pt x="2714625" y="1609895"/>
                </a:cubicBezTo>
                <a:cubicBezTo>
                  <a:pt x="2717146" y="1608634"/>
                  <a:pt x="2813545" y="1565357"/>
                  <a:pt x="2838450" y="1543220"/>
                </a:cubicBezTo>
                <a:cubicBezTo>
                  <a:pt x="2858586" y="1525322"/>
                  <a:pt x="2876550" y="1505120"/>
                  <a:pt x="2895600" y="1486070"/>
                </a:cubicBezTo>
                <a:cubicBezTo>
                  <a:pt x="2917256" y="1464414"/>
                  <a:pt x="2937476" y="1446888"/>
                  <a:pt x="2952750" y="1419395"/>
                </a:cubicBezTo>
                <a:cubicBezTo>
                  <a:pt x="2962241" y="1402311"/>
                  <a:pt x="2974196" y="1364582"/>
                  <a:pt x="2981325" y="1343195"/>
                </a:cubicBezTo>
                <a:cubicBezTo>
                  <a:pt x="2978150" y="1235245"/>
                  <a:pt x="2976818" y="1127225"/>
                  <a:pt x="2971800" y="1019345"/>
                </a:cubicBezTo>
                <a:cubicBezTo>
                  <a:pt x="2970464" y="990625"/>
                  <a:pt x="2967914" y="961813"/>
                  <a:pt x="2962275" y="933620"/>
                </a:cubicBezTo>
                <a:cubicBezTo>
                  <a:pt x="2958337" y="913929"/>
                  <a:pt x="2949575" y="895520"/>
                  <a:pt x="2943225" y="876470"/>
                </a:cubicBezTo>
                <a:cubicBezTo>
                  <a:pt x="2925552" y="682063"/>
                  <a:pt x="2952162" y="833627"/>
                  <a:pt x="2914650" y="733595"/>
                </a:cubicBezTo>
                <a:cubicBezTo>
                  <a:pt x="2910053" y="721338"/>
                  <a:pt x="2911986" y="706644"/>
                  <a:pt x="2905125" y="695495"/>
                </a:cubicBezTo>
                <a:cubicBezTo>
                  <a:pt x="2886152" y="664664"/>
                  <a:pt x="2858530" y="639891"/>
                  <a:pt x="2838450" y="609770"/>
                </a:cubicBezTo>
                <a:cubicBezTo>
                  <a:pt x="2832100" y="600245"/>
                  <a:pt x="2826054" y="590510"/>
                  <a:pt x="2819400" y="581195"/>
                </a:cubicBezTo>
                <a:cubicBezTo>
                  <a:pt x="2810173" y="568277"/>
                  <a:pt x="2799239" y="556557"/>
                  <a:pt x="2790825" y="543095"/>
                </a:cubicBezTo>
                <a:cubicBezTo>
                  <a:pt x="2783300" y="531054"/>
                  <a:pt x="2781016" y="515776"/>
                  <a:pt x="2771775" y="504995"/>
                </a:cubicBezTo>
                <a:cubicBezTo>
                  <a:pt x="2761444" y="492942"/>
                  <a:pt x="2746593" y="485647"/>
                  <a:pt x="2733675" y="476420"/>
                </a:cubicBezTo>
                <a:cubicBezTo>
                  <a:pt x="2667265" y="428984"/>
                  <a:pt x="2747614" y="487929"/>
                  <a:pt x="2667000" y="438320"/>
                </a:cubicBezTo>
                <a:cubicBezTo>
                  <a:pt x="2427738" y="291082"/>
                  <a:pt x="2706778" y="448684"/>
                  <a:pt x="2514600" y="352595"/>
                </a:cubicBezTo>
                <a:cubicBezTo>
                  <a:pt x="2504361" y="347475"/>
                  <a:pt x="2496486" y="338194"/>
                  <a:pt x="2486025" y="333545"/>
                </a:cubicBezTo>
                <a:cubicBezTo>
                  <a:pt x="2467675" y="325390"/>
                  <a:pt x="2447925" y="320845"/>
                  <a:pt x="2428875" y="314495"/>
                </a:cubicBezTo>
                <a:cubicBezTo>
                  <a:pt x="2378899" y="297836"/>
                  <a:pt x="2348020" y="286732"/>
                  <a:pt x="2286000" y="276395"/>
                </a:cubicBezTo>
                <a:cubicBezTo>
                  <a:pt x="2266950" y="273220"/>
                  <a:pt x="2247832" y="270429"/>
                  <a:pt x="2228850" y="266870"/>
                </a:cubicBezTo>
                <a:cubicBezTo>
                  <a:pt x="2163095" y="254541"/>
                  <a:pt x="2085170" y="236089"/>
                  <a:pt x="2019300" y="228770"/>
                </a:cubicBezTo>
                <a:cubicBezTo>
                  <a:pt x="1859047" y="210964"/>
                  <a:pt x="2002810" y="227841"/>
                  <a:pt x="1866900" y="209720"/>
                </a:cubicBezTo>
                <a:cubicBezTo>
                  <a:pt x="1741540" y="193005"/>
                  <a:pt x="1781669" y="199743"/>
                  <a:pt x="1600200" y="190670"/>
                </a:cubicBezTo>
                <a:cubicBezTo>
                  <a:pt x="1476375" y="197020"/>
                  <a:pt x="1352398" y="200886"/>
                  <a:pt x="1228725" y="209720"/>
                </a:cubicBezTo>
                <a:cubicBezTo>
                  <a:pt x="1209340" y="211105"/>
                  <a:pt x="1146773" y="246311"/>
                  <a:pt x="1143000" y="247820"/>
                </a:cubicBezTo>
                <a:cubicBezTo>
                  <a:pt x="1130845" y="252682"/>
                  <a:pt x="1117600" y="254170"/>
                  <a:pt x="1104900" y="257345"/>
                </a:cubicBezTo>
                <a:cubicBezTo>
                  <a:pt x="1083244" y="279001"/>
                  <a:pt x="1065718" y="299221"/>
                  <a:pt x="1038225" y="314495"/>
                </a:cubicBezTo>
                <a:cubicBezTo>
                  <a:pt x="925969" y="376860"/>
                  <a:pt x="1050602" y="288544"/>
                  <a:pt x="952500" y="362120"/>
                </a:cubicBezTo>
                <a:cubicBezTo>
                  <a:pt x="935036" y="414511"/>
                  <a:pt x="953468" y="367569"/>
                  <a:pt x="923925" y="419270"/>
                </a:cubicBezTo>
                <a:cubicBezTo>
                  <a:pt x="916880" y="431598"/>
                  <a:pt x="912400" y="445329"/>
                  <a:pt x="904875" y="457370"/>
                </a:cubicBezTo>
                <a:cubicBezTo>
                  <a:pt x="889350" y="482210"/>
                  <a:pt x="846473" y="527801"/>
                  <a:pt x="838200" y="552620"/>
                </a:cubicBezTo>
                <a:cubicBezTo>
                  <a:pt x="822568" y="599517"/>
                  <a:pt x="830326" y="571291"/>
                  <a:pt x="819150" y="638345"/>
                </a:cubicBezTo>
                <a:cubicBezTo>
                  <a:pt x="822325" y="746295"/>
                  <a:pt x="815280" y="855032"/>
                  <a:pt x="828675" y="962195"/>
                </a:cubicBezTo>
                <a:cubicBezTo>
                  <a:pt x="834931" y="1012245"/>
                  <a:pt x="876644" y="1019689"/>
                  <a:pt x="904875" y="1047920"/>
                </a:cubicBezTo>
                <a:cubicBezTo>
                  <a:pt x="912970" y="1056015"/>
                  <a:pt x="916475" y="1067803"/>
                  <a:pt x="923925" y="1076495"/>
                </a:cubicBezTo>
                <a:cubicBezTo>
                  <a:pt x="954721" y="1112424"/>
                  <a:pt x="956895" y="1111175"/>
                  <a:pt x="990600" y="1133645"/>
                </a:cubicBezTo>
                <a:cubicBezTo>
                  <a:pt x="996950" y="1143170"/>
                  <a:pt x="1001035" y="1154682"/>
                  <a:pt x="1009650" y="1162220"/>
                </a:cubicBezTo>
                <a:cubicBezTo>
                  <a:pt x="1026880" y="1177297"/>
                  <a:pt x="1053063" y="1182004"/>
                  <a:pt x="1066800" y="1200320"/>
                </a:cubicBezTo>
                <a:cubicBezTo>
                  <a:pt x="1076325" y="1213020"/>
                  <a:pt x="1082457" y="1229193"/>
                  <a:pt x="1095375" y="1238420"/>
                </a:cubicBezTo>
                <a:cubicBezTo>
                  <a:pt x="1106027" y="1246029"/>
                  <a:pt x="1120775" y="1244770"/>
                  <a:pt x="1133475" y="1247945"/>
                </a:cubicBezTo>
                <a:cubicBezTo>
                  <a:pt x="1206029" y="1296314"/>
                  <a:pt x="1170992" y="1274265"/>
                  <a:pt x="1238250" y="1314620"/>
                </a:cubicBezTo>
                <a:cubicBezTo>
                  <a:pt x="1294484" y="1348361"/>
                  <a:pt x="1268312" y="1337341"/>
                  <a:pt x="1314450" y="1352720"/>
                </a:cubicBezTo>
                <a:cubicBezTo>
                  <a:pt x="1327150" y="1362245"/>
                  <a:pt x="1338043" y="1374848"/>
                  <a:pt x="1352550" y="1381295"/>
                </a:cubicBezTo>
                <a:cubicBezTo>
                  <a:pt x="1367344" y="1387870"/>
                  <a:pt x="1384097" y="1388928"/>
                  <a:pt x="1400175" y="1390820"/>
                </a:cubicBezTo>
                <a:cubicBezTo>
                  <a:pt x="1438145" y="1395287"/>
                  <a:pt x="1476453" y="1396343"/>
                  <a:pt x="1514475" y="1400345"/>
                </a:cubicBezTo>
                <a:cubicBezTo>
                  <a:pt x="1536802" y="1402695"/>
                  <a:pt x="1558853" y="1407247"/>
                  <a:pt x="1581150" y="1409870"/>
                </a:cubicBezTo>
                <a:cubicBezTo>
                  <a:pt x="1612840" y="1413598"/>
                  <a:pt x="1644650" y="1416220"/>
                  <a:pt x="1676400" y="1419395"/>
                </a:cubicBezTo>
                <a:lnTo>
                  <a:pt x="2390775" y="1409870"/>
                </a:lnTo>
                <a:cubicBezTo>
                  <a:pt x="2400812" y="1409613"/>
                  <a:pt x="2409696" y="1403103"/>
                  <a:pt x="2419350" y="1400345"/>
                </a:cubicBezTo>
                <a:cubicBezTo>
                  <a:pt x="2431937" y="1396749"/>
                  <a:pt x="2444750" y="1393995"/>
                  <a:pt x="2457450" y="1390820"/>
                </a:cubicBezTo>
                <a:cubicBezTo>
                  <a:pt x="2494691" y="1365992"/>
                  <a:pt x="2492633" y="1365658"/>
                  <a:pt x="2543175" y="1343195"/>
                </a:cubicBezTo>
                <a:cubicBezTo>
                  <a:pt x="2552350" y="1339117"/>
                  <a:pt x="2562225" y="1336845"/>
                  <a:pt x="2571750" y="1333670"/>
                </a:cubicBezTo>
                <a:cubicBezTo>
                  <a:pt x="2637648" y="1234822"/>
                  <a:pt x="2532222" y="1382723"/>
                  <a:pt x="2628900" y="1286045"/>
                </a:cubicBezTo>
                <a:cubicBezTo>
                  <a:pt x="2645089" y="1269856"/>
                  <a:pt x="2667000" y="1228895"/>
                  <a:pt x="2667000" y="1228895"/>
                </a:cubicBezTo>
                <a:cubicBezTo>
                  <a:pt x="2670175" y="1216195"/>
                  <a:pt x="2671928" y="1203052"/>
                  <a:pt x="2676525" y="1190795"/>
                </a:cubicBezTo>
                <a:cubicBezTo>
                  <a:pt x="2681511" y="1177500"/>
                  <a:pt x="2694958" y="1166881"/>
                  <a:pt x="2695575" y="1152695"/>
                </a:cubicBezTo>
                <a:cubicBezTo>
                  <a:pt x="2698199" y="1092344"/>
                  <a:pt x="2693863" y="1031621"/>
                  <a:pt x="2686050" y="971720"/>
                </a:cubicBezTo>
                <a:cubicBezTo>
                  <a:pt x="2684214" y="957640"/>
                  <a:pt x="2672593" y="946671"/>
                  <a:pt x="2667000" y="933620"/>
                </a:cubicBezTo>
                <a:cubicBezTo>
                  <a:pt x="2663045" y="924392"/>
                  <a:pt x="2661965" y="914025"/>
                  <a:pt x="2657475" y="905045"/>
                </a:cubicBezTo>
                <a:cubicBezTo>
                  <a:pt x="2649992" y="890080"/>
                  <a:pt x="2617041" y="848437"/>
                  <a:pt x="2609850" y="838370"/>
                </a:cubicBezTo>
                <a:cubicBezTo>
                  <a:pt x="2583822" y="801931"/>
                  <a:pt x="2580147" y="783643"/>
                  <a:pt x="2533650" y="752645"/>
                </a:cubicBezTo>
                <a:cubicBezTo>
                  <a:pt x="2524125" y="746295"/>
                  <a:pt x="2513869" y="740924"/>
                  <a:pt x="2505075" y="733595"/>
                </a:cubicBezTo>
                <a:cubicBezTo>
                  <a:pt x="2494727" y="724971"/>
                  <a:pt x="2487394" y="712943"/>
                  <a:pt x="2476500" y="705020"/>
                </a:cubicBezTo>
                <a:cubicBezTo>
                  <a:pt x="2447056" y="683606"/>
                  <a:pt x="2399218" y="654798"/>
                  <a:pt x="2362200" y="638345"/>
                </a:cubicBezTo>
                <a:cubicBezTo>
                  <a:pt x="2346576" y="631401"/>
                  <a:pt x="2330140" y="626370"/>
                  <a:pt x="2314575" y="619295"/>
                </a:cubicBezTo>
                <a:cubicBezTo>
                  <a:pt x="2295186" y="610482"/>
                  <a:pt x="2276888" y="599370"/>
                  <a:pt x="2257425" y="590720"/>
                </a:cubicBezTo>
                <a:cubicBezTo>
                  <a:pt x="2248250" y="586642"/>
                  <a:pt x="2238251" y="584720"/>
                  <a:pt x="2228850" y="581195"/>
                </a:cubicBezTo>
                <a:cubicBezTo>
                  <a:pt x="2212841" y="575192"/>
                  <a:pt x="2197602" y="567058"/>
                  <a:pt x="2181225" y="562145"/>
                </a:cubicBezTo>
                <a:cubicBezTo>
                  <a:pt x="2165718" y="557493"/>
                  <a:pt x="2149306" y="556547"/>
                  <a:pt x="2133600" y="552620"/>
                </a:cubicBezTo>
                <a:cubicBezTo>
                  <a:pt x="2123860" y="550185"/>
                  <a:pt x="2114642" y="545980"/>
                  <a:pt x="2105025" y="543095"/>
                </a:cubicBezTo>
                <a:cubicBezTo>
                  <a:pt x="2082885" y="536453"/>
                  <a:pt x="2060774" y="529651"/>
                  <a:pt x="2038350" y="524045"/>
                </a:cubicBezTo>
                <a:cubicBezTo>
                  <a:pt x="2022644" y="520118"/>
                  <a:pt x="2006529" y="518032"/>
                  <a:pt x="1990725" y="514520"/>
                </a:cubicBezTo>
                <a:cubicBezTo>
                  <a:pt x="1839293" y="480868"/>
                  <a:pt x="2072318" y="533283"/>
                  <a:pt x="1914525" y="485945"/>
                </a:cubicBezTo>
                <a:cubicBezTo>
                  <a:pt x="1872397" y="473307"/>
                  <a:pt x="1740548" y="468075"/>
                  <a:pt x="1724025" y="466895"/>
                </a:cubicBezTo>
                <a:lnTo>
                  <a:pt x="1295400" y="485945"/>
                </a:lnTo>
                <a:cubicBezTo>
                  <a:pt x="1271633" y="487265"/>
                  <a:pt x="1211829" y="489631"/>
                  <a:pt x="1181100" y="504995"/>
                </a:cubicBezTo>
                <a:cubicBezTo>
                  <a:pt x="1170861" y="510115"/>
                  <a:pt x="1162050" y="517695"/>
                  <a:pt x="1152525" y="524045"/>
                </a:cubicBezTo>
                <a:cubicBezTo>
                  <a:pt x="1146175" y="533570"/>
                  <a:pt x="1138124" y="542159"/>
                  <a:pt x="1133475" y="552620"/>
                </a:cubicBezTo>
                <a:cubicBezTo>
                  <a:pt x="1125320" y="570970"/>
                  <a:pt x="1123405" y="591809"/>
                  <a:pt x="1114425" y="609770"/>
                </a:cubicBezTo>
                <a:lnTo>
                  <a:pt x="1095375" y="647870"/>
                </a:lnTo>
                <a:cubicBezTo>
                  <a:pt x="1098550" y="733595"/>
                  <a:pt x="1093562" y="820014"/>
                  <a:pt x="1104900" y="905045"/>
                </a:cubicBezTo>
                <a:cubicBezTo>
                  <a:pt x="1106680" y="918397"/>
                  <a:pt x="1123127" y="924996"/>
                  <a:pt x="1133475" y="933620"/>
                </a:cubicBezTo>
                <a:cubicBezTo>
                  <a:pt x="1142269" y="940949"/>
                  <a:pt x="1152735" y="946016"/>
                  <a:pt x="1162050" y="952670"/>
                </a:cubicBezTo>
                <a:cubicBezTo>
                  <a:pt x="1174968" y="961897"/>
                  <a:pt x="1186941" y="972439"/>
                  <a:pt x="1200150" y="981245"/>
                </a:cubicBezTo>
                <a:cubicBezTo>
                  <a:pt x="1225072" y="997860"/>
                  <a:pt x="1276350" y="1028870"/>
                  <a:pt x="1276350" y="1028870"/>
                </a:cubicBezTo>
                <a:cubicBezTo>
                  <a:pt x="1285875" y="1041570"/>
                  <a:pt x="1293700" y="1055745"/>
                  <a:pt x="1304925" y="1066970"/>
                </a:cubicBezTo>
                <a:cubicBezTo>
                  <a:pt x="1333872" y="1095917"/>
                  <a:pt x="1347172" y="1095732"/>
                  <a:pt x="1381125" y="1114595"/>
                </a:cubicBezTo>
                <a:cubicBezTo>
                  <a:pt x="1397309" y="1123586"/>
                  <a:pt x="1411832" y="1135651"/>
                  <a:pt x="1428750" y="1143170"/>
                </a:cubicBezTo>
                <a:cubicBezTo>
                  <a:pt x="1440713" y="1148487"/>
                  <a:pt x="1454593" y="1148098"/>
                  <a:pt x="1466850" y="1152695"/>
                </a:cubicBezTo>
                <a:cubicBezTo>
                  <a:pt x="1548130" y="1183175"/>
                  <a:pt x="1467297" y="1162348"/>
                  <a:pt x="1533525" y="1181270"/>
                </a:cubicBezTo>
                <a:cubicBezTo>
                  <a:pt x="1601971" y="1200826"/>
                  <a:pt x="1540684" y="1180678"/>
                  <a:pt x="1619250" y="1200320"/>
                </a:cubicBezTo>
                <a:cubicBezTo>
                  <a:pt x="1628990" y="1202755"/>
                  <a:pt x="1638300" y="1206670"/>
                  <a:pt x="1647825" y="1209845"/>
                </a:cubicBezTo>
                <a:cubicBezTo>
                  <a:pt x="1787525" y="1206670"/>
                  <a:pt x="1927692" y="1212170"/>
                  <a:pt x="2066925" y="1200320"/>
                </a:cubicBezTo>
                <a:cubicBezTo>
                  <a:pt x="2080347" y="1199178"/>
                  <a:pt x="2084539" y="1179575"/>
                  <a:pt x="2095500" y="1171745"/>
                </a:cubicBezTo>
                <a:cubicBezTo>
                  <a:pt x="2126172" y="1149837"/>
                  <a:pt x="2144656" y="1150484"/>
                  <a:pt x="2181225" y="1143170"/>
                </a:cubicBezTo>
                <a:cubicBezTo>
                  <a:pt x="2190750" y="1130470"/>
                  <a:pt x="2200573" y="1117988"/>
                  <a:pt x="2209800" y="1105070"/>
                </a:cubicBezTo>
                <a:cubicBezTo>
                  <a:pt x="2216454" y="1095755"/>
                  <a:pt x="2220755" y="1084590"/>
                  <a:pt x="2228850" y="1076495"/>
                </a:cubicBezTo>
                <a:cubicBezTo>
                  <a:pt x="2236945" y="1068400"/>
                  <a:pt x="2248631" y="1064774"/>
                  <a:pt x="2257425" y="1057445"/>
                </a:cubicBezTo>
                <a:cubicBezTo>
                  <a:pt x="2267773" y="1048821"/>
                  <a:pt x="2276475" y="1038395"/>
                  <a:pt x="2286000" y="1028870"/>
                </a:cubicBezTo>
                <a:cubicBezTo>
                  <a:pt x="2282825" y="1003470"/>
                  <a:pt x="2285223" y="976727"/>
                  <a:pt x="2276475" y="952670"/>
                </a:cubicBezTo>
                <a:cubicBezTo>
                  <a:pt x="2270233" y="935505"/>
                  <a:pt x="2233249" y="914991"/>
                  <a:pt x="2219325" y="905045"/>
                </a:cubicBezTo>
                <a:cubicBezTo>
                  <a:pt x="2206407" y="895818"/>
                  <a:pt x="2192450" y="887695"/>
                  <a:pt x="2181225" y="876470"/>
                </a:cubicBezTo>
                <a:cubicBezTo>
                  <a:pt x="2173130" y="868375"/>
                  <a:pt x="2171114" y="855046"/>
                  <a:pt x="2162175" y="847895"/>
                </a:cubicBezTo>
                <a:cubicBezTo>
                  <a:pt x="2154335" y="841623"/>
                  <a:pt x="2142580" y="842860"/>
                  <a:pt x="2133600" y="838370"/>
                </a:cubicBezTo>
                <a:cubicBezTo>
                  <a:pt x="2123361" y="833250"/>
                  <a:pt x="2113819" y="826649"/>
                  <a:pt x="2105025" y="819320"/>
                </a:cubicBezTo>
                <a:cubicBezTo>
                  <a:pt x="2076198" y="795298"/>
                  <a:pt x="2060569" y="762962"/>
                  <a:pt x="2019300" y="752645"/>
                </a:cubicBezTo>
                <a:cubicBezTo>
                  <a:pt x="2006600" y="749470"/>
                  <a:pt x="1993457" y="747717"/>
                  <a:pt x="1981200" y="743120"/>
                </a:cubicBezTo>
                <a:cubicBezTo>
                  <a:pt x="1967905" y="738134"/>
                  <a:pt x="1956075" y="729837"/>
                  <a:pt x="1943100" y="724070"/>
                </a:cubicBezTo>
                <a:cubicBezTo>
                  <a:pt x="1927476" y="717126"/>
                  <a:pt x="1911484" y="711023"/>
                  <a:pt x="1895475" y="705020"/>
                </a:cubicBezTo>
                <a:cubicBezTo>
                  <a:pt x="1852794" y="689015"/>
                  <a:pt x="1878840" y="700982"/>
                  <a:pt x="1828800" y="685970"/>
                </a:cubicBezTo>
                <a:cubicBezTo>
                  <a:pt x="1809566" y="680200"/>
                  <a:pt x="1791341" y="670858"/>
                  <a:pt x="1771650" y="666920"/>
                </a:cubicBezTo>
                <a:cubicBezTo>
                  <a:pt x="1674114" y="647413"/>
                  <a:pt x="1740183" y="658405"/>
                  <a:pt x="1571625" y="647870"/>
                </a:cubicBezTo>
                <a:cubicBezTo>
                  <a:pt x="1498600" y="651045"/>
                  <a:pt x="1424422" y="644085"/>
                  <a:pt x="1352550" y="657395"/>
                </a:cubicBezTo>
                <a:cubicBezTo>
                  <a:pt x="1334890" y="660665"/>
                  <a:pt x="1325670" y="681470"/>
                  <a:pt x="1314450" y="695495"/>
                </a:cubicBezTo>
                <a:cubicBezTo>
                  <a:pt x="1300147" y="713373"/>
                  <a:pt x="1283590" y="730925"/>
                  <a:pt x="1276350" y="752645"/>
                </a:cubicBezTo>
                <a:cubicBezTo>
                  <a:pt x="1253512" y="821158"/>
                  <a:pt x="1281220" y="735599"/>
                  <a:pt x="1257300" y="819320"/>
                </a:cubicBezTo>
                <a:cubicBezTo>
                  <a:pt x="1254542" y="828974"/>
                  <a:pt x="1250950" y="838370"/>
                  <a:pt x="1247775" y="847895"/>
                </a:cubicBezTo>
                <a:cubicBezTo>
                  <a:pt x="1250950" y="863770"/>
                  <a:pt x="1251616" y="880361"/>
                  <a:pt x="1257300" y="895520"/>
                </a:cubicBezTo>
                <a:cubicBezTo>
                  <a:pt x="1265025" y="916120"/>
                  <a:pt x="1301654" y="951958"/>
                  <a:pt x="1314450" y="962195"/>
                </a:cubicBezTo>
                <a:cubicBezTo>
                  <a:pt x="1332328" y="976498"/>
                  <a:pt x="1352550" y="987595"/>
                  <a:pt x="1371600" y="1000295"/>
                </a:cubicBezTo>
                <a:cubicBezTo>
                  <a:pt x="1381125" y="1006645"/>
                  <a:pt x="1389315" y="1015725"/>
                  <a:pt x="1400175" y="1019345"/>
                </a:cubicBezTo>
                <a:cubicBezTo>
                  <a:pt x="1419225" y="1025695"/>
                  <a:pt x="1438681" y="1030937"/>
                  <a:pt x="1457325" y="1038395"/>
                </a:cubicBezTo>
                <a:cubicBezTo>
                  <a:pt x="1473200" y="1044745"/>
                  <a:pt x="1488573" y="1052532"/>
                  <a:pt x="1504950" y="1057445"/>
                </a:cubicBezTo>
                <a:cubicBezTo>
                  <a:pt x="1520457" y="1062097"/>
                  <a:pt x="1536869" y="1063043"/>
                  <a:pt x="1552575" y="1066970"/>
                </a:cubicBezTo>
                <a:cubicBezTo>
                  <a:pt x="1562315" y="1069405"/>
                  <a:pt x="1571349" y="1074317"/>
                  <a:pt x="1581150" y="1076495"/>
                </a:cubicBezTo>
                <a:cubicBezTo>
                  <a:pt x="1600003" y="1080685"/>
                  <a:pt x="1619416" y="1081973"/>
                  <a:pt x="1638300" y="1086020"/>
                </a:cubicBezTo>
                <a:cubicBezTo>
                  <a:pt x="1663901" y="1091506"/>
                  <a:pt x="1714500" y="1105070"/>
                  <a:pt x="1714500" y="1105070"/>
                </a:cubicBezTo>
                <a:cubicBezTo>
                  <a:pt x="1765300" y="1101895"/>
                  <a:pt x="1817093" y="1106031"/>
                  <a:pt x="1866900" y="1095545"/>
                </a:cubicBezTo>
                <a:cubicBezTo>
                  <a:pt x="1880081" y="1092770"/>
                  <a:pt x="1887645" y="1077931"/>
                  <a:pt x="1895475" y="1066970"/>
                </a:cubicBezTo>
                <a:cubicBezTo>
                  <a:pt x="1910188" y="1046372"/>
                  <a:pt x="1916277" y="1023614"/>
                  <a:pt x="1924050" y="1000295"/>
                </a:cubicBezTo>
                <a:cubicBezTo>
                  <a:pt x="1920875" y="978070"/>
                  <a:pt x="1928213" y="951415"/>
                  <a:pt x="1914525" y="933620"/>
                </a:cubicBezTo>
                <a:cubicBezTo>
                  <a:pt x="1889011" y="900452"/>
                  <a:pt x="1841335" y="878691"/>
                  <a:pt x="1800225" y="866945"/>
                </a:cubicBezTo>
                <a:cubicBezTo>
                  <a:pt x="1787638" y="863349"/>
                  <a:pt x="1774712" y="861016"/>
                  <a:pt x="1762125" y="857420"/>
                </a:cubicBezTo>
                <a:cubicBezTo>
                  <a:pt x="1752471" y="854662"/>
                  <a:pt x="1743075" y="851070"/>
                  <a:pt x="1733550" y="847895"/>
                </a:cubicBezTo>
                <a:cubicBezTo>
                  <a:pt x="1673225" y="851070"/>
                  <a:pt x="1612735" y="851951"/>
                  <a:pt x="1552575" y="857420"/>
                </a:cubicBezTo>
                <a:cubicBezTo>
                  <a:pt x="1542576" y="858329"/>
                  <a:pt x="1530024" y="858913"/>
                  <a:pt x="1524000" y="866945"/>
                </a:cubicBezTo>
                <a:cubicBezTo>
                  <a:pt x="1518285" y="874565"/>
                  <a:pt x="1524000" y="885995"/>
                  <a:pt x="1524000" y="89552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sp>
        <p:nvSpPr>
          <p:cNvPr id="15" name="Rounded Rectangle 14"/>
          <p:cNvSpPr/>
          <p:nvPr/>
        </p:nvSpPr>
        <p:spPr>
          <a:xfrm>
            <a:off x="1462087" y="3405509"/>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Upper aircraft needs to wait for all other aircrafts to land</a:t>
            </a:r>
          </a:p>
        </p:txBody>
      </p:sp>
    </p:spTree>
    <p:extLst>
      <p:ext uri="{BB962C8B-B14F-4D97-AF65-F5344CB8AC3E}">
        <p14:creationId xmlns:p14="http://schemas.microsoft.com/office/powerpoint/2010/main" val="153041257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Airspace classification</a:t>
            </a:r>
          </a:p>
        </p:txBody>
      </p:sp>
      <p:sp>
        <p:nvSpPr>
          <p:cNvPr id="3" name="Text Placeholder 2"/>
          <p:cNvSpPr>
            <a:spLocks noGrp="1"/>
          </p:cNvSpPr>
          <p:nvPr>
            <p:ph type="body" sz="quarter" idx="10"/>
          </p:nvPr>
        </p:nvSpPr>
        <p:spPr/>
        <p:txBody>
          <a:bodyPr/>
          <a:lstStyle/>
          <a:p>
            <a:pPr marL="0" indent="0">
              <a:buNone/>
            </a:pPr>
            <a:r>
              <a:rPr lang="en-US" dirty="0"/>
              <a:t>Space is separated into levels defined by boundaries:</a:t>
            </a:r>
          </a:p>
          <a:p>
            <a:pPr marL="0" indent="0">
              <a:buNone/>
            </a:pPr>
            <a:r>
              <a:rPr lang="en-US" i="1" u="sng" dirty="0"/>
              <a:t>Level C-F</a:t>
            </a:r>
            <a:r>
              <a:rPr lang="en-US" i="1" dirty="0"/>
              <a:t> 	</a:t>
            </a:r>
            <a:r>
              <a:rPr lang="en-US" dirty="0"/>
              <a:t>– altitude in 			Flight Levels			(FL)</a:t>
            </a:r>
          </a:p>
          <a:p>
            <a:pPr marL="0" indent="0">
              <a:buNone/>
            </a:pPr>
            <a:r>
              <a:rPr lang="en-US" i="1" u="sng" dirty="0"/>
              <a:t>Level G</a:t>
            </a:r>
            <a:r>
              <a:rPr lang="en-US" dirty="0"/>
              <a:t> 	– altitude in feet 	Above Ground Level 	(AGL)</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a:t>
            </a:fld>
            <a:endParaRPr lang="en-US" dirty="0"/>
          </a:p>
        </p:txBody>
      </p:sp>
    </p:spTree>
    <p:extLst>
      <p:ext uri="{BB962C8B-B14F-4D97-AF65-F5344CB8AC3E}">
        <p14:creationId xmlns:p14="http://schemas.microsoft.com/office/powerpoint/2010/main" val="25949549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39</a:t>
            </a:fld>
            <a:endParaRPr lang="en-US" dirty="0"/>
          </a:p>
        </p:txBody>
      </p:sp>
      <p:pic>
        <p:nvPicPr>
          <p:cNvPr id="6150" name="Picture 6" descr="Výsledok vyhľadávania obrázkov pre dopyt runway"/>
          <p:cNvPicPr>
            <a:picLocks noChangeAspect="1" noChangeArrowheads="1"/>
          </p:cNvPicPr>
          <p:nvPr/>
        </p:nvPicPr>
        <p:blipFill rotWithShape="1">
          <a:blip r:embed="rId2">
            <a:extLst>
              <a:ext uri="{28A0092B-C50C-407E-A947-70E740481C1C}">
                <a14:useLocalDpi xmlns:a14="http://schemas.microsoft.com/office/drawing/2010/main" val="0"/>
              </a:ext>
            </a:extLst>
          </a:blip>
          <a:srcRect l="31930" t="27344" r="33755" b="27310"/>
          <a:stretch/>
        </p:blipFill>
        <p:spPr bwMode="auto">
          <a:xfrm rot="3374583">
            <a:off x="5924549" y="2000251"/>
            <a:ext cx="1552576" cy="4657724"/>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85725" y="6172200"/>
            <a:ext cx="4895850" cy="0"/>
          </a:xfrm>
          <a:prstGeom prst="line">
            <a:avLst/>
          </a:prstGeom>
          <a:ln/>
        </p:spPr>
        <p:style>
          <a:lnRef idx="3">
            <a:schemeClr val="dk1"/>
          </a:lnRef>
          <a:fillRef idx="0">
            <a:schemeClr val="dk1"/>
          </a:fillRef>
          <a:effectRef idx="2">
            <a:schemeClr val="dk1"/>
          </a:effectRef>
          <a:fontRef idx="minor">
            <a:schemeClr val="tx1"/>
          </a:fontRef>
        </p:style>
      </p:cxnSp>
      <p:pic>
        <p:nvPicPr>
          <p:cNvPr id="6" name="Picture 2" descr="Výsledok vyhľadávania obrázkov pre dopyt aircraft landing pictogram"/>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7987271" y="2784240"/>
            <a:ext cx="628636" cy="435210"/>
          </a:xfrm>
          <a:prstGeom prst="rect">
            <a:avLst/>
          </a:prstGeom>
          <a:noFill/>
          <a:extLst>
            <a:ext uri="{909E8E84-426E-40DD-AFC4-6F175D3DCCD1}">
              <a14:hiddenFill xmlns:a14="http://schemas.microsoft.com/office/drawing/2010/main">
                <a:solidFill>
                  <a:srgbClr val="FFFFFF"/>
                </a:solidFill>
              </a14:hiddenFill>
            </a:ext>
          </a:extLst>
        </p:spPr>
      </p:pic>
      <p:cxnSp>
        <p:nvCxnSpPr>
          <p:cNvPr id="13" name="Straight Arrow Connector 12"/>
          <p:cNvCxnSpPr/>
          <p:nvPr/>
        </p:nvCxnSpPr>
        <p:spPr>
          <a:xfrm>
            <a:off x="1171574" y="2514600"/>
            <a:ext cx="0" cy="3657600"/>
          </a:xfrm>
          <a:prstGeom prst="straightConnector1">
            <a:avLst/>
          </a:prstGeom>
          <a:ln>
            <a:tailEnd type="triangle"/>
          </a:ln>
        </p:spPr>
        <p:style>
          <a:lnRef idx="3">
            <a:schemeClr val="accent3"/>
          </a:lnRef>
          <a:fillRef idx="0">
            <a:schemeClr val="accent3"/>
          </a:fillRef>
          <a:effectRef idx="2">
            <a:schemeClr val="accent3"/>
          </a:effectRef>
          <a:fontRef idx="minor">
            <a:schemeClr val="tx1"/>
          </a:fontRef>
        </p:style>
      </p:cxnSp>
      <p:sp>
        <p:nvSpPr>
          <p:cNvPr id="11" name="Freeform 10"/>
          <p:cNvSpPr/>
          <p:nvPr/>
        </p:nvSpPr>
        <p:spPr>
          <a:xfrm>
            <a:off x="1962150" y="2695575"/>
            <a:ext cx="6562725" cy="1980022"/>
          </a:xfrm>
          <a:custGeom>
            <a:avLst/>
            <a:gdLst>
              <a:gd name="connsiteX0" fmla="*/ 0 w 6562725"/>
              <a:gd name="connsiteY0" fmla="*/ 0 h 1980022"/>
              <a:gd name="connsiteX1" fmla="*/ 2533650 w 6562725"/>
              <a:gd name="connsiteY1" fmla="*/ 1790700 h 1980022"/>
              <a:gd name="connsiteX2" fmla="*/ 4381500 w 6562725"/>
              <a:gd name="connsiteY2" fmla="*/ 1781175 h 1980022"/>
              <a:gd name="connsiteX3" fmla="*/ 6562725 w 6562725"/>
              <a:gd name="connsiteY3" fmla="*/ 495300 h 1980022"/>
            </a:gdLst>
            <a:ahLst/>
            <a:cxnLst>
              <a:cxn ang="0">
                <a:pos x="connsiteX0" y="connsiteY0"/>
              </a:cxn>
              <a:cxn ang="0">
                <a:pos x="connsiteX1" y="connsiteY1"/>
              </a:cxn>
              <a:cxn ang="0">
                <a:pos x="connsiteX2" y="connsiteY2"/>
              </a:cxn>
              <a:cxn ang="0">
                <a:pos x="connsiteX3" y="connsiteY3"/>
              </a:cxn>
            </a:cxnLst>
            <a:rect l="l" t="t" r="r" b="b"/>
            <a:pathLst>
              <a:path w="6562725" h="1980022">
                <a:moveTo>
                  <a:pt x="0" y="0"/>
                </a:moveTo>
                <a:cubicBezTo>
                  <a:pt x="901700" y="746919"/>
                  <a:pt x="1803400" y="1493838"/>
                  <a:pt x="2533650" y="1790700"/>
                </a:cubicBezTo>
                <a:cubicBezTo>
                  <a:pt x="3263900" y="2087562"/>
                  <a:pt x="3709987" y="1997075"/>
                  <a:pt x="4381500" y="1781175"/>
                </a:cubicBezTo>
                <a:cubicBezTo>
                  <a:pt x="5053013" y="1565275"/>
                  <a:pt x="6470650" y="1076325"/>
                  <a:pt x="6562725" y="495300"/>
                </a:cubicBezTo>
              </a:path>
            </a:pathLst>
          </a:custGeom>
          <a:ln>
            <a:prstDash val="dash"/>
          </a:ln>
        </p:spPr>
        <p:style>
          <a:lnRef idx="3">
            <a:schemeClr val="accent3"/>
          </a:lnRef>
          <a:fillRef idx="0">
            <a:schemeClr val="accent3"/>
          </a:fillRef>
          <a:effectRef idx="2">
            <a:schemeClr val="accent3"/>
          </a:effectRef>
          <a:fontRef idx="minor">
            <a:schemeClr val="tx1"/>
          </a:fontRef>
        </p:style>
        <p:txBody>
          <a:bodyPr rtlCol="0" anchor="ctr"/>
          <a:lstStyle/>
          <a:p>
            <a:pPr algn="ctr"/>
            <a:endParaRPr lang="en-US"/>
          </a:p>
        </p:txBody>
      </p:sp>
      <p:pic>
        <p:nvPicPr>
          <p:cNvPr id="6146" name="Picture 2" descr="Výsledok vyhľadávania obrázkov pre dopyt aircraft landing pictogram"/>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342899" y="1619250"/>
            <a:ext cx="1857375"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2" descr="Výsledok vyhľadávania obrázkov pre dopyt play button pictogram"/>
          <p:cNvPicPr>
            <a:picLocks noChangeAspect="1" noChangeArrowheads="1"/>
          </p:cNvPicPr>
          <p:nvPr/>
        </p:nvPicPr>
        <p:blipFill rotWithShape="1">
          <a:blip r:embed="rId4">
            <a:extLst>
              <a:ext uri="{28A0092B-C50C-407E-A947-70E740481C1C}">
                <a14:useLocalDpi xmlns:a14="http://schemas.microsoft.com/office/drawing/2010/main" val="0"/>
              </a:ext>
            </a:extLst>
          </a:blip>
          <a:srcRect l="3195" t="4707" r="50794" b="4637"/>
          <a:stretch/>
        </p:blipFill>
        <p:spPr bwMode="auto">
          <a:xfrm>
            <a:off x="988217" y="2140744"/>
            <a:ext cx="566737" cy="554831"/>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5243512" y="1162371"/>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When path is free other aircraft can land</a:t>
            </a:r>
          </a:p>
        </p:txBody>
      </p:sp>
    </p:spTree>
    <p:extLst>
      <p:ext uri="{BB962C8B-B14F-4D97-AF65-F5344CB8AC3E}">
        <p14:creationId xmlns:p14="http://schemas.microsoft.com/office/powerpoint/2010/main" val="57155336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Approaching a runway of same category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40</a:t>
            </a:fld>
            <a:endParaRPr lang="en-US" dirty="0"/>
          </a:p>
        </p:txBody>
      </p:sp>
      <p:pic>
        <p:nvPicPr>
          <p:cNvPr id="6150" name="Picture 6" descr="Výsledok vyhľadávania obrázkov pre dopyt runway"/>
          <p:cNvPicPr>
            <a:picLocks noChangeAspect="1" noChangeArrowheads="1"/>
          </p:cNvPicPr>
          <p:nvPr/>
        </p:nvPicPr>
        <p:blipFill rotWithShape="1">
          <a:blip r:embed="rId2">
            <a:extLst>
              <a:ext uri="{28A0092B-C50C-407E-A947-70E740481C1C}">
                <a14:useLocalDpi xmlns:a14="http://schemas.microsoft.com/office/drawing/2010/main" val="0"/>
              </a:ext>
            </a:extLst>
          </a:blip>
          <a:srcRect l="31930" t="27344" r="33755" b="27310"/>
          <a:stretch/>
        </p:blipFill>
        <p:spPr bwMode="auto">
          <a:xfrm rot="3374583">
            <a:off x="3408172" y="298215"/>
            <a:ext cx="2225773" cy="667731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Výsledok vyhľadávania obrázkov pre dopyt aircraft landing pictogram"/>
          <p:cNvPicPr>
            <a:picLocks noChangeAspect="1" noChangeArrowheads="1"/>
          </p:cNvPicPr>
          <p:nvPr/>
        </p:nvPicPr>
        <p:blipFill rotWithShape="1">
          <a:blip r:embed="rId3">
            <a:duotone>
              <a:schemeClr val="accent6">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6428735" y="1749346"/>
            <a:ext cx="901212" cy="623917"/>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Výsledok vyhľadávania obrázkov pre dopyt aircraft landing pictogram"/>
          <p:cNvPicPr>
            <a:picLocks noChangeAspect="1" noChangeArrowheads="1"/>
          </p:cNvPicPr>
          <p:nvPr/>
        </p:nvPicPr>
        <p:blipFill rotWithShape="1">
          <a:blip r:embed="rId3">
            <a:duotone>
              <a:schemeClr val="accent3">
                <a:shade val="45000"/>
                <a:satMod val="135000"/>
              </a:schemeClr>
              <a:prstClr val="white"/>
            </a:duotone>
            <a:extLst>
              <a:ext uri="{28A0092B-C50C-407E-A947-70E740481C1C}">
                <a14:useLocalDpi xmlns:a14="http://schemas.microsoft.com/office/drawing/2010/main" val="0"/>
              </a:ext>
            </a:extLst>
          </a:blip>
          <a:srcRect l="8381" t="12855" r="8522" b="29616"/>
          <a:stretch/>
        </p:blipFill>
        <p:spPr bwMode="auto">
          <a:xfrm>
            <a:off x="6052423" y="2247956"/>
            <a:ext cx="901212" cy="623917"/>
          </a:xfrm>
          <a:prstGeom prst="rect">
            <a:avLst/>
          </a:prstGeom>
          <a:noFill/>
          <a:extLst>
            <a:ext uri="{909E8E84-426E-40DD-AFC4-6F175D3DCCD1}">
              <a14:hiddenFill xmlns:a14="http://schemas.microsoft.com/office/drawing/2010/main">
                <a:solidFill>
                  <a:srgbClr val="FFFFFF"/>
                </a:solidFill>
              </a14:hiddenFill>
            </a:ext>
          </a:extLst>
        </p:spPr>
      </p:pic>
      <p:sp>
        <p:nvSpPr>
          <p:cNvPr id="15" name="Rounded Rectangle 14"/>
          <p:cNvSpPr/>
          <p:nvPr/>
        </p:nvSpPr>
        <p:spPr>
          <a:xfrm>
            <a:off x="806014" y="1146904"/>
            <a:ext cx="2971800" cy="914400"/>
          </a:xfrm>
          <a:prstGeom prst="roundRect">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dirty="0"/>
              <a:t>Both aircrafts have landed </a:t>
            </a:r>
            <a:r>
              <a:rPr lang="en-US" dirty="0" err="1"/>
              <a:t>sucessfully</a:t>
            </a:r>
            <a:endParaRPr lang="en-US" dirty="0"/>
          </a:p>
        </p:txBody>
      </p:sp>
    </p:spTree>
    <p:extLst>
      <p:ext uri="{BB962C8B-B14F-4D97-AF65-F5344CB8AC3E}">
        <p14:creationId xmlns:p14="http://schemas.microsoft.com/office/powerpoint/2010/main" val="2964195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Summary - Right of the way</a:t>
            </a:r>
          </a:p>
        </p:txBody>
      </p:sp>
      <mc:AlternateContent xmlns:mc="http://schemas.openxmlformats.org/markup-compatibility/2006" xmlns:a14="http://schemas.microsoft.com/office/drawing/2010/main">
        <mc:Choice Requires="a14">
          <p:sp>
            <p:nvSpPr>
              <p:cNvPr id="3" name="Text Placeholder 2"/>
              <p:cNvSpPr>
                <a:spLocks noGrp="1"/>
              </p:cNvSpPr>
              <p:nvPr>
                <p:ph type="body" sz="quarter" idx="10"/>
              </p:nvPr>
            </p:nvSpPr>
            <p:spPr/>
            <p:txBody>
              <a:bodyPr>
                <a:normAutofit fontScale="92500" lnSpcReduction="10000"/>
              </a:bodyPr>
              <a:lstStyle/>
              <a:p>
                <a:r>
                  <a:rPr lang="en-US" dirty="0"/>
                  <a:t>Manned aviation defines only horizontal avoidance, vertical avoidance is considered in TCAS, horizontal avoidance will be added in ACAS-Xu</a:t>
                </a:r>
              </a:p>
              <a:p>
                <a:r>
                  <a:rPr lang="en-US" dirty="0"/>
                  <a:t>Manned aviation does not define angle of approach  strictly, it is usually used following margins:</a:t>
                </a:r>
              </a:p>
              <a:p>
                <a:pPr lvl="1"/>
                <a14:m>
                  <m:oMath xmlns:m="http://schemas.openxmlformats.org/officeDocument/2006/math">
                    <m:sSup>
                      <m:sSupPr>
                        <m:ctrlPr>
                          <a:rPr lang="en-US" b="0" i="1" smtClean="0">
                            <a:latin typeface="Cambria Math" panose="02040503050406030204" pitchFamily="18" charset="0"/>
                          </a:rPr>
                        </m:ctrlPr>
                      </m:sSupPr>
                      <m:e>
                        <m:r>
                          <a:rPr lang="en-US" b="0" i="1" smtClean="0">
                            <a:latin typeface="Cambria Math" panose="02040503050406030204" pitchFamily="18" charset="0"/>
                          </a:rPr>
                          <m:t>180</m:t>
                        </m:r>
                      </m:e>
                      <m:sup>
                        <m:r>
                          <a:rPr lang="en-US" b="0" i="1" smtClean="0">
                            <a:latin typeface="Cambria Math" panose="02040503050406030204" pitchFamily="18" charset="0"/>
                          </a:rPr>
                          <m:t>𝑜</m:t>
                        </m:r>
                      </m:sup>
                    </m:sSup>
                    <m:r>
                      <a:rPr lang="en-US" b="0" i="1" smtClean="0">
                        <a:latin typeface="Cambria Math" panose="02040503050406030204" pitchFamily="18" charset="0"/>
                      </a:rPr>
                      <m:t>≥</m:t>
                    </m:r>
                    <m:r>
                      <a:rPr lang="en-US" b="0" i="1" smtClean="0">
                        <a:latin typeface="Cambria Math" panose="02040503050406030204" pitchFamily="18" charset="0"/>
                      </a:rPr>
                      <m:t>𝛼</m:t>
                    </m:r>
                    <m:r>
                      <a:rPr lang="en-US" b="0" i="1" smtClean="0">
                        <a:latin typeface="Cambria Math" panose="02040503050406030204" pitchFamily="18" charset="0"/>
                      </a:rPr>
                      <m:t>≥</m:t>
                    </m:r>
                    <m:sSup>
                      <m:sSupPr>
                        <m:ctrlPr>
                          <a:rPr lang="en-US" b="0" i="1" smtClean="0">
                            <a:latin typeface="Cambria Math" panose="02040503050406030204" pitchFamily="18" charset="0"/>
                          </a:rPr>
                        </m:ctrlPr>
                      </m:sSupPr>
                      <m:e>
                        <m:r>
                          <a:rPr lang="en-US" b="0" i="1" smtClean="0">
                            <a:latin typeface="Cambria Math" panose="02040503050406030204" pitchFamily="18" charset="0"/>
                          </a:rPr>
                          <m:t>130</m:t>
                        </m:r>
                      </m:e>
                      <m:sup>
                        <m:r>
                          <a:rPr lang="en-US" b="0" i="1" smtClean="0">
                            <a:latin typeface="Cambria Math" panose="02040503050406030204" pitchFamily="18" charset="0"/>
                          </a:rPr>
                          <m:t>𝑜</m:t>
                        </m:r>
                      </m:sup>
                    </m:sSup>
                  </m:oMath>
                </a14:m>
                <a:r>
                  <a:rPr lang="en-US" dirty="0"/>
                  <a:t> 	Head on avoidance (both avoiding)</a:t>
                </a:r>
              </a:p>
              <a:p>
                <a:pPr lvl="1"/>
                <a14:m>
                  <m:oMath xmlns:m="http://schemas.openxmlformats.org/officeDocument/2006/math">
                    <m:sSup>
                      <m:sSupPr>
                        <m:ctrlPr>
                          <a:rPr lang="en-US" i="1">
                            <a:latin typeface="Cambria Math" panose="02040503050406030204" pitchFamily="18" charset="0"/>
                          </a:rPr>
                        </m:ctrlPr>
                      </m:sSupPr>
                      <m:e>
                        <m:r>
                          <a:rPr lang="en-US" b="0" i="1" smtClean="0">
                            <a:latin typeface="Cambria Math" panose="02040503050406030204" pitchFamily="18" charset="0"/>
                          </a:rPr>
                          <m:t>13</m:t>
                        </m:r>
                        <m:r>
                          <a:rPr lang="en-US" i="1">
                            <a:latin typeface="Cambria Math" panose="02040503050406030204" pitchFamily="18" charset="0"/>
                          </a:rPr>
                          <m:t>0</m:t>
                        </m:r>
                      </m:e>
                      <m:sup>
                        <m:r>
                          <a:rPr lang="en-US" i="1">
                            <a:latin typeface="Cambria Math" panose="02040503050406030204" pitchFamily="18" charset="0"/>
                          </a:rPr>
                          <m:t>𝑜</m:t>
                        </m:r>
                      </m:sup>
                    </m:sSup>
                    <m:r>
                      <a:rPr lang="en-US" b="0" i="1" smtClean="0">
                        <a:latin typeface="Cambria Math" panose="02040503050406030204" pitchFamily="18" charset="0"/>
                      </a:rPr>
                      <m:t>&gt;</m:t>
                    </m:r>
                    <m:r>
                      <a:rPr lang="en-US" i="1">
                        <a:latin typeface="Cambria Math" panose="02040503050406030204" pitchFamily="18" charset="0"/>
                      </a:rPr>
                      <m:t>𝛼</m:t>
                    </m:r>
                    <m:r>
                      <a:rPr lang="en-US" i="1">
                        <a:latin typeface="Cambria Math" panose="02040503050406030204" pitchFamily="18" charset="0"/>
                      </a:rPr>
                      <m:t>≥</m:t>
                    </m:r>
                    <m:sSup>
                      <m:sSupPr>
                        <m:ctrlPr>
                          <a:rPr lang="en-US" i="1">
                            <a:latin typeface="Cambria Math" panose="02040503050406030204" pitchFamily="18" charset="0"/>
                          </a:rPr>
                        </m:ctrlPr>
                      </m:sSupPr>
                      <m:e>
                        <m:r>
                          <a:rPr lang="en-US" b="0" i="1" smtClean="0">
                            <a:latin typeface="Cambria Math" panose="02040503050406030204" pitchFamily="18" charset="0"/>
                          </a:rPr>
                          <m:t>7</m:t>
                        </m:r>
                        <m:r>
                          <a:rPr lang="en-US" i="1">
                            <a:latin typeface="Cambria Math" panose="02040503050406030204" pitchFamily="18" charset="0"/>
                          </a:rPr>
                          <m:t>0</m:t>
                        </m:r>
                      </m:e>
                      <m:sup>
                        <m:r>
                          <a:rPr lang="en-US" i="1">
                            <a:latin typeface="Cambria Math" panose="02040503050406030204" pitchFamily="18" charset="0"/>
                          </a:rPr>
                          <m:t>𝑜</m:t>
                        </m:r>
                      </m:sup>
                    </m:sSup>
                  </m:oMath>
                </a14:m>
                <a:r>
                  <a:rPr lang="en-US" dirty="0"/>
                  <a:t>  	Covering avoidance (the left avoiding)</a:t>
                </a:r>
              </a:p>
              <a:p>
                <a:pPr lvl="1"/>
                <a14:m>
                  <m:oMath xmlns:m="http://schemas.openxmlformats.org/officeDocument/2006/math">
                    <m:r>
                      <a:rPr lang="en-US" b="0" i="1" smtClean="0">
                        <a:latin typeface="Cambria Math" panose="02040503050406030204" pitchFamily="18" charset="0"/>
                      </a:rPr>
                      <m:t>𝛼</m:t>
                    </m:r>
                    <m:r>
                      <a:rPr lang="en-US" b="0" i="1" smtClean="0">
                        <a:latin typeface="Cambria Math" panose="02040503050406030204" pitchFamily="18" charset="0"/>
                      </a:rPr>
                      <m:t>&lt;</m:t>
                    </m:r>
                    <m:sSup>
                      <m:sSupPr>
                        <m:ctrlPr>
                          <a:rPr lang="en-US" b="0" i="1" smtClean="0">
                            <a:latin typeface="Cambria Math" panose="02040503050406030204" pitchFamily="18" charset="0"/>
                          </a:rPr>
                        </m:ctrlPr>
                      </m:sSupPr>
                      <m:e>
                        <m:r>
                          <a:rPr lang="en-US" b="0" i="1" smtClean="0">
                            <a:latin typeface="Cambria Math" panose="02040503050406030204" pitchFamily="18" charset="0"/>
                          </a:rPr>
                          <m:t>70</m:t>
                        </m:r>
                      </m:e>
                      <m:sup>
                        <m:r>
                          <a:rPr lang="en-US" b="0" i="1" smtClean="0">
                            <a:latin typeface="Cambria Math" panose="02040503050406030204" pitchFamily="18" charset="0"/>
                          </a:rPr>
                          <m:t>𝑜</m:t>
                        </m:r>
                      </m:sup>
                    </m:sSup>
                  </m:oMath>
                </a14:m>
                <a:r>
                  <a:rPr lang="en-US" dirty="0"/>
                  <a:t>			Overtake (faster avoiding)</a:t>
                </a:r>
              </a:p>
              <a:p>
                <a:pPr lvl="1"/>
                <a:endParaRPr lang="en-US" dirty="0"/>
              </a:p>
              <a:p>
                <a:r>
                  <a:rPr lang="en-US" dirty="0"/>
                  <a:t>Safety margin </a:t>
                </a:r>
                <a14:m>
                  <m:oMath xmlns:m="http://schemas.openxmlformats.org/officeDocument/2006/math">
                    <m:sSub>
                      <m:sSubPr>
                        <m:ctrlPr>
                          <a:rPr lang="en-US" b="0" i="1" smtClean="0">
                            <a:latin typeface="Cambria Math" panose="02040503050406030204" pitchFamily="18" charset="0"/>
                          </a:rPr>
                        </m:ctrlPr>
                      </m:sSubPr>
                      <m:e>
                        <m:r>
                          <a:rPr lang="en-US" b="0" i="1" smtClean="0">
                            <a:latin typeface="Cambria Math" panose="02040503050406030204" pitchFamily="18" charset="0"/>
                          </a:rPr>
                          <m:t>𝑠</m:t>
                        </m:r>
                      </m:e>
                      <m:sub>
                        <m:r>
                          <a:rPr lang="en-US" b="0" i="1" smtClean="0">
                            <a:latin typeface="Cambria Math" panose="02040503050406030204" pitchFamily="18" charset="0"/>
                          </a:rPr>
                          <m:t>𝑚</m:t>
                        </m:r>
                      </m:sub>
                    </m:sSub>
                  </m:oMath>
                </a14:m>
                <a:r>
                  <a:rPr lang="en-US" dirty="0"/>
                  <a:t> for Head on avoidance is defined as sufficient distance to avoid vehicle induced turbulence or obstruction of airflow, in case of UAV it must be defined based on UAV class size (bigger UAV), this can induce additional problems</a:t>
                </a:r>
              </a:p>
              <a:p>
                <a:endParaRPr lang="en-US" dirty="0"/>
              </a:p>
              <a:p>
                <a:r>
                  <a:rPr lang="en-US" dirty="0"/>
                  <a:t>Overall “rules of air” and “right of the way” should be amendment to be compatible with UAV integration into non-segregated airspace</a:t>
                </a:r>
              </a:p>
              <a:p>
                <a:endParaRPr lang="en-US" dirty="0"/>
              </a:p>
              <a:p>
                <a:r>
                  <a:rPr lang="en-US" dirty="0"/>
                  <a:t>Pilot judgement is always the main consideration, therefore manned aviation behavior is unpredictable to some extent</a:t>
                </a:r>
              </a:p>
            </p:txBody>
          </p:sp>
        </mc:Choice>
        <mc:Fallback xmlns="">
          <p:sp>
            <p:nvSpPr>
              <p:cNvPr id="3" name="Text Placeholder 2"/>
              <p:cNvSpPr>
                <a:spLocks noGrp="1" noRot="1" noChangeAspect="1" noMove="1" noResize="1" noEditPoints="1" noAdjustHandles="1" noChangeArrowheads="1" noChangeShapeType="1" noTextEdit="1"/>
              </p:cNvSpPr>
              <p:nvPr>
                <p:ph type="body" sz="quarter" idx="10"/>
              </p:nvPr>
            </p:nvSpPr>
            <p:spPr>
              <a:blipFill rotWithShape="0">
                <a:blip r:embed="rId2"/>
                <a:stretch>
                  <a:fillRect l="-533" t="-1148" r="-1295" b="-344"/>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41</a:t>
            </a:fld>
            <a:endParaRPr lang="en-US" dirty="0"/>
          </a:p>
        </p:txBody>
      </p:sp>
    </p:spTree>
    <p:extLst>
      <p:ext uri="{BB962C8B-B14F-4D97-AF65-F5344CB8AC3E}">
        <p14:creationId xmlns:p14="http://schemas.microsoft.com/office/powerpoint/2010/main" val="409566516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ACAS-Xu (Next generation safety framework)</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42</a:t>
            </a:fld>
            <a:endParaRPr lang="en-US" dirty="0"/>
          </a:p>
        </p:txBody>
      </p:sp>
      <p:pic>
        <p:nvPicPr>
          <p:cNvPr id="5" name="Picture 2" descr="Výsledok vyhľadávania obrázkov pre dopyt big UAV white backgroun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19275" y="856420"/>
            <a:ext cx="5618379" cy="28326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Výsledok vyhľadávania obrázkov pre dopyt big UAV white background"/>
          <p:cNvPicPr>
            <a:picLocks noChangeAspect="1" noChangeArrowheads="1"/>
          </p:cNvPicPr>
          <p:nvPr/>
        </p:nvPicPr>
        <p:blipFill rotWithShape="1">
          <a:blip r:embed="rId3">
            <a:extLst>
              <a:ext uri="{28A0092B-C50C-407E-A947-70E740481C1C}">
                <a14:useLocalDpi xmlns:a14="http://schemas.microsoft.com/office/drawing/2010/main" val="0"/>
              </a:ext>
            </a:extLst>
          </a:blip>
          <a:srcRect l="19914" t="33211" r="4476" b="15227"/>
          <a:stretch/>
        </p:blipFill>
        <p:spPr bwMode="auto">
          <a:xfrm>
            <a:off x="218666" y="3652408"/>
            <a:ext cx="5645042" cy="2514257"/>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descr="Výsledok vyhľadávania obrázkov pre dopyt x8 uav skywalker"/>
          <p:cNvPicPr>
            <a:picLocks noChangeAspect="1" noChangeArrowheads="1"/>
          </p:cNvPicPr>
          <p:nvPr/>
        </p:nvPicPr>
        <p:blipFill rotWithShape="1">
          <a:blip r:embed="rId4">
            <a:extLst>
              <a:ext uri="{28A0092B-C50C-407E-A947-70E740481C1C}">
                <a14:useLocalDpi xmlns:a14="http://schemas.microsoft.com/office/drawing/2010/main" val="0"/>
              </a:ext>
            </a:extLst>
          </a:blip>
          <a:srcRect l="21730" t="5249" r="20409" b="8903"/>
          <a:stretch/>
        </p:blipFill>
        <p:spPr bwMode="auto">
          <a:xfrm>
            <a:off x="6307995" y="3652408"/>
            <a:ext cx="2319317" cy="22855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49143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What is ACAS-X</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43</a:t>
            </a:fld>
            <a:endParaRPr lang="en-US" dirty="0"/>
          </a:p>
        </p:txBody>
      </p:sp>
      <p:pic>
        <p:nvPicPr>
          <p:cNvPr id="5" name="Picture 4"/>
          <p:cNvPicPr>
            <a:picLocks noChangeAspect="1"/>
          </p:cNvPicPr>
          <p:nvPr/>
        </p:nvPicPr>
        <p:blipFill>
          <a:blip r:embed="rId2"/>
          <a:stretch>
            <a:fillRect/>
          </a:stretch>
        </p:blipFill>
        <p:spPr>
          <a:xfrm>
            <a:off x="514577" y="856420"/>
            <a:ext cx="8219847" cy="5539301"/>
          </a:xfrm>
          <a:prstGeom prst="rect">
            <a:avLst/>
          </a:prstGeom>
        </p:spPr>
      </p:pic>
    </p:spTree>
    <p:extLst>
      <p:ext uri="{BB962C8B-B14F-4D97-AF65-F5344CB8AC3E}">
        <p14:creationId xmlns:p14="http://schemas.microsoft.com/office/powerpoint/2010/main" val="253267203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𝑨</m:t>
                        </m:r>
                      </m:sub>
                    </m:sSub>
                  </m:oMath>
                </a14:m>
                <a:r>
                  <a:rPr lang="en-US" dirty="0"/>
                  <a:t> vs. 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𝑼</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523" t="-13580" b="-39506"/>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44</a:t>
            </a:fld>
            <a:endParaRPr lang="en-US" dirty="0"/>
          </a:p>
        </p:txBody>
      </p:sp>
      <p:pic>
        <p:nvPicPr>
          <p:cNvPr id="5" name="Picture 4"/>
          <p:cNvPicPr>
            <a:picLocks noChangeAspect="1"/>
          </p:cNvPicPr>
          <p:nvPr/>
        </p:nvPicPr>
        <p:blipFill>
          <a:blip r:embed="rId3"/>
          <a:stretch>
            <a:fillRect/>
          </a:stretch>
        </p:blipFill>
        <p:spPr>
          <a:xfrm>
            <a:off x="514578" y="1171575"/>
            <a:ext cx="8291154" cy="472122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893857" y="5930956"/>
                <a:ext cx="5911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m:t>RTCA</m:t>
                      </m:r>
                      <m:r>
                        <m:rPr>
                          <m:nor/>
                        </m:rPr>
                        <a:rPr lang="en-US"/>
                        <m:t>, </m:t>
                      </m:r>
                      <m:r>
                        <m:rPr>
                          <m:nor/>
                        </m:rPr>
                        <a:rPr lang="en-US"/>
                        <m:t>SC</m:t>
                      </m:r>
                      <m:r>
                        <m:rPr>
                          <m:nor/>
                        </m:rPr>
                        <a:rPr lang="en-US"/>
                        <m:t>−147, </m:t>
                      </m:r>
                      <m:r>
                        <m:rPr>
                          <m:nor/>
                        </m:rPr>
                        <a:rPr lang="en-US"/>
                        <m:t>ACAS</m:t>
                      </m:r>
                      <m:r>
                        <m:rPr>
                          <m:nor/>
                        </m:rPr>
                        <a:rPr lang="en-US"/>
                        <m:t> </m:t>
                      </m:r>
                      <m:r>
                        <m:rPr>
                          <m:nor/>
                        </m:rPr>
                        <a:rPr lang="en-US"/>
                        <m:t>Xu</m:t>
                      </m:r>
                      <m:r>
                        <m:rPr>
                          <m:nor/>
                        </m:rPr>
                        <a:rPr lang="en-US"/>
                        <m:t> </m:t>
                      </m:r>
                      <m:r>
                        <m:rPr>
                          <m:nor/>
                        </m:rPr>
                        <a:rPr lang="en-US"/>
                        <m:t>WG</m:t>
                      </m:r>
                      <m:r>
                        <m:rPr>
                          <m:nor/>
                        </m:rPr>
                        <a:rPr lang="en-US"/>
                        <m:t> </m:t>
                      </m:r>
                      <m:r>
                        <m:rPr>
                          <m:nor/>
                        </m:rPr>
                        <a:rPr lang="en-US"/>
                        <m:t>Kick</m:t>
                      </m:r>
                      <m:r>
                        <m:rPr>
                          <m:nor/>
                        </m:rPr>
                        <a:rPr lang="en-US"/>
                        <m:t>−</m:t>
                      </m:r>
                      <m:r>
                        <m:rPr>
                          <m:nor/>
                        </m:rPr>
                        <a:rPr lang="en-US"/>
                        <m:t>off</m:t>
                      </m:r>
                      <m:r>
                        <m:rPr>
                          <m:nor/>
                        </m:rPr>
                        <a:rPr lang="en-US"/>
                        <m:t>, </m:t>
                      </m:r>
                      <m:r>
                        <m:rPr>
                          <m:nor/>
                        </m:rPr>
                        <a:rPr lang="en-US"/>
                        <m:t>January</m:t>
                      </m:r>
                      <m:r>
                        <m:rPr>
                          <m:nor/>
                        </m:rPr>
                        <a:rPr lang="en-US"/>
                        <m:t> 12, 2016</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893857" y="5930956"/>
                <a:ext cx="5911875" cy="276999"/>
              </a:xfrm>
              <a:prstGeom prst="rect">
                <a:avLst/>
              </a:prstGeom>
              <a:blipFill rotWithShape="0">
                <a:blip r:embed="rId4"/>
                <a:stretch>
                  <a:fillRect l="-722" r="-515" b="-37778"/>
                </a:stretch>
              </a:blipFill>
            </p:spPr>
            <p:txBody>
              <a:bodyPr/>
              <a:lstStyle/>
              <a:p>
                <a:r>
                  <a:rPr lang="en-US">
                    <a:noFill/>
                  </a:rPr>
                  <a:t> </a:t>
                </a:r>
              </a:p>
            </p:txBody>
          </p:sp>
        </mc:Fallback>
      </mc:AlternateContent>
    </p:spTree>
    <p:extLst>
      <p:ext uri="{BB962C8B-B14F-4D97-AF65-F5344CB8AC3E}">
        <p14:creationId xmlns:p14="http://schemas.microsoft.com/office/powerpoint/2010/main" val="1902603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𝑨</m:t>
                        </m:r>
                      </m:sub>
                    </m:sSub>
                  </m:oMath>
                </a14:m>
                <a:r>
                  <a:rPr lang="en-US" dirty="0"/>
                  <a:t> vs. 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𝑼</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523" t="-13580" b="-39506"/>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45</a:t>
            </a:fld>
            <a:endParaRPr lang="en-US" dirty="0"/>
          </a:p>
        </p:txBody>
      </p:sp>
      <p:pic>
        <p:nvPicPr>
          <p:cNvPr id="5" name="Picture 4"/>
          <p:cNvPicPr>
            <a:picLocks noChangeAspect="1"/>
          </p:cNvPicPr>
          <p:nvPr/>
        </p:nvPicPr>
        <p:blipFill>
          <a:blip r:embed="rId3"/>
          <a:stretch>
            <a:fillRect/>
          </a:stretch>
        </p:blipFill>
        <p:spPr>
          <a:xfrm>
            <a:off x="514578" y="1171575"/>
            <a:ext cx="8291154" cy="472122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893857" y="5930956"/>
                <a:ext cx="5911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m:t>RTCA</m:t>
                      </m:r>
                      <m:r>
                        <m:rPr>
                          <m:nor/>
                        </m:rPr>
                        <a:rPr lang="en-US"/>
                        <m:t>, </m:t>
                      </m:r>
                      <m:r>
                        <m:rPr>
                          <m:nor/>
                        </m:rPr>
                        <a:rPr lang="en-US"/>
                        <m:t>SC</m:t>
                      </m:r>
                      <m:r>
                        <m:rPr>
                          <m:nor/>
                        </m:rPr>
                        <a:rPr lang="en-US"/>
                        <m:t>−147, </m:t>
                      </m:r>
                      <m:r>
                        <m:rPr>
                          <m:nor/>
                        </m:rPr>
                        <a:rPr lang="en-US"/>
                        <m:t>ACAS</m:t>
                      </m:r>
                      <m:r>
                        <m:rPr>
                          <m:nor/>
                        </m:rPr>
                        <a:rPr lang="en-US"/>
                        <m:t> </m:t>
                      </m:r>
                      <m:r>
                        <m:rPr>
                          <m:nor/>
                        </m:rPr>
                        <a:rPr lang="en-US"/>
                        <m:t>Xu</m:t>
                      </m:r>
                      <m:r>
                        <m:rPr>
                          <m:nor/>
                        </m:rPr>
                        <a:rPr lang="en-US"/>
                        <m:t> </m:t>
                      </m:r>
                      <m:r>
                        <m:rPr>
                          <m:nor/>
                        </m:rPr>
                        <a:rPr lang="en-US"/>
                        <m:t>WG</m:t>
                      </m:r>
                      <m:r>
                        <m:rPr>
                          <m:nor/>
                        </m:rPr>
                        <a:rPr lang="en-US"/>
                        <m:t> </m:t>
                      </m:r>
                      <m:r>
                        <m:rPr>
                          <m:nor/>
                        </m:rPr>
                        <a:rPr lang="en-US"/>
                        <m:t>Kick</m:t>
                      </m:r>
                      <m:r>
                        <m:rPr>
                          <m:nor/>
                        </m:rPr>
                        <a:rPr lang="en-US"/>
                        <m:t>−</m:t>
                      </m:r>
                      <m:r>
                        <m:rPr>
                          <m:nor/>
                        </m:rPr>
                        <a:rPr lang="en-US"/>
                        <m:t>off</m:t>
                      </m:r>
                      <m:r>
                        <m:rPr>
                          <m:nor/>
                        </m:rPr>
                        <a:rPr lang="en-US"/>
                        <m:t>, </m:t>
                      </m:r>
                      <m:r>
                        <m:rPr>
                          <m:nor/>
                        </m:rPr>
                        <a:rPr lang="en-US"/>
                        <m:t>January</m:t>
                      </m:r>
                      <m:r>
                        <m:rPr>
                          <m:nor/>
                        </m:rPr>
                        <a:rPr lang="en-US"/>
                        <m:t> 12, 2016</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893857" y="5930956"/>
                <a:ext cx="5911875" cy="276999"/>
              </a:xfrm>
              <a:prstGeom prst="rect">
                <a:avLst/>
              </a:prstGeom>
              <a:blipFill rotWithShape="0">
                <a:blip r:embed="rId4"/>
                <a:stretch>
                  <a:fillRect l="-722" r="-515" b="-37778"/>
                </a:stretch>
              </a:blipFill>
            </p:spPr>
            <p:txBody>
              <a:bodyPr/>
              <a:lstStyle/>
              <a:p>
                <a:r>
                  <a:rPr lang="en-US">
                    <a:noFill/>
                  </a:rPr>
                  <a:t> </a:t>
                </a:r>
              </a:p>
            </p:txBody>
          </p:sp>
        </mc:Fallback>
      </mc:AlternateContent>
      <p:sp>
        <p:nvSpPr>
          <p:cNvPr id="3" name="Rectangle 2"/>
          <p:cNvSpPr/>
          <p:nvPr/>
        </p:nvSpPr>
        <p:spPr>
          <a:xfrm>
            <a:off x="5391150" y="4124325"/>
            <a:ext cx="1857375" cy="209550"/>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366012959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Title 1"/>
              <p:cNvSpPr>
                <a:spLocks noGrp="1"/>
              </p:cNvSpPr>
              <p:nvPr>
                <p:ph type="title"/>
              </p:nvPr>
            </p:nvSpPr>
            <p:spPr/>
            <p:txBody>
              <a:bodyPr/>
              <a:lstStyle/>
              <a:p>
                <a:r>
                  <a:rPr lang="en-US" dirty="0"/>
                  <a:t>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𝑨</m:t>
                        </m:r>
                      </m:sub>
                    </m:sSub>
                  </m:oMath>
                </a14:m>
                <a:r>
                  <a:rPr lang="en-US" dirty="0"/>
                  <a:t> vs. ACAS </a:t>
                </a:r>
                <a14:m>
                  <m:oMath xmlns:m="http://schemas.openxmlformats.org/officeDocument/2006/math">
                    <m:sSub>
                      <m:sSubPr>
                        <m:ctrlPr>
                          <a:rPr lang="en-US" b="1" i="1" smtClean="0">
                            <a:latin typeface="Cambria Math" panose="02040503050406030204" pitchFamily="18" charset="0"/>
                          </a:rPr>
                        </m:ctrlPr>
                      </m:sSubPr>
                      <m:e>
                        <m:r>
                          <a:rPr lang="en-US" b="1" i="1" smtClean="0">
                            <a:latin typeface="Cambria Math" panose="02040503050406030204" pitchFamily="18" charset="0"/>
                          </a:rPr>
                          <m:t>𝑿</m:t>
                        </m:r>
                      </m:e>
                      <m:sub>
                        <m:r>
                          <a:rPr lang="en-US" b="1" i="1" smtClean="0">
                            <a:latin typeface="Cambria Math" panose="02040503050406030204" pitchFamily="18" charset="0"/>
                          </a:rPr>
                          <m:t>𝑼</m:t>
                        </m:r>
                      </m:sub>
                    </m:sSub>
                  </m:oMath>
                </a14:m>
                <a:endParaRPr lang="en-US" dirty="0"/>
              </a:p>
            </p:txBody>
          </p:sp>
        </mc:Choice>
        <mc:Fallback xmlns="">
          <p:sp>
            <p:nvSpPr>
              <p:cNvPr id="2" name="Title 1"/>
              <p:cNvSpPr>
                <a:spLocks noGrp="1" noRot="1" noChangeAspect="1" noMove="1" noResize="1" noEditPoints="1" noAdjustHandles="1" noChangeArrowheads="1" noChangeShapeType="1" noTextEdit="1"/>
              </p:cNvSpPr>
              <p:nvPr>
                <p:ph type="title"/>
              </p:nvPr>
            </p:nvSpPr>
            <p:spPr>
              <a:blipFill rotWithShape="0">
                <a:blip r:embed="rId2"/>
                <a:stretch>
                  <a:fillRect l="-1523" t="-13580" b="-39506"/>
                </a:stretch>
              </a:blipFill>
            </p:spPr>
            <p:txBody>
              <a:bodyPr/>
              <a:lstStyle/>
              <a:p>
                <a:r>
                  <a:rPr lang="en-US">
                    <a:noFill/>
                  </a:rPr>
                  <a:t> </a:t>
                </a:r>
              </a:p>
            </p:txBody>
          </p:sp>
        </mc:Fallback>
      </mc:AlternateContent>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46</a:t>
            </a:fld>
            <a:endParaRPr lang="en-US" dirty="0"/>
          </a:p>
        </p:txBody>
      </p:sp>
      <p:pic>
        <p:nvPicPr>
          <p:cNvPr id="5" name="Picture 4"/>
          <p:cNvPicPr>
            <a:picLocks noChangeAspect="1"/>
          </p:cNvPicPr>
          <p:nvPr/>
        </p:nvPicPr>
        <p:blipFill>
          <a:blip r:embed="rId3"/>
          <a:stretch>
            <a:fillRect/>
          </a:stretch>
        </p:blipFill>
        <p:spPr>
          <a:xfrm>
            <a:off x="514578" y="1171575"/>
            <a:ext cx="8291154" cy="4721225"/>
          </a:xfrm>
          <a:prstGeom prst="rect">
            <a:avLst/>
          </a:prstGeom>
        </p:spPr>
      </p:pic>
      <mc:AlternateContent xmlns:mc="http://schemas.openxmlformats.org/markup-compatibility/2006" xmlns:a14="http://schemas.microsoft.com/office/drawing/2010/main">
        <mc:Choice Requires="a14">
          <p:sp>
            <p:nvSpPr>
              <p:cNvPr id="6" name="TextBox 5"/>
              <p:cNvSpPr txBox="1"/>
              <p:nvPr/>
            </p:nvSpPr>
            <p:spPr>
              <a:xfrm>
                <a:off x="2893857" y="5930956"/>
                <a:ext cx="591187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nor/>
                        </m:rPr>
                        <a:rPr lang="en-US"/>
                        <m:t>RTCA</m:t>
                      </m:r>
                      <m:r>
                        <m:rPr>
                          <m:nor/>
                        </m:rPr>
                        <a:rPr lang="en-US"/>
                        <m:t>, </m:t>
                      </m:r>
                      <m:r>
                        <m:rPr>
                          <m:nor/>
                        </m:rPr>
                        <a:rPr lang="en-US"/>
                        <m:t>SC</m:t>
                      </m:r>
                      <m:r>
                        <m:rPr>
                          <m:nor/>
                        </m:rPr>
                        <a:rPr lang="en-US"/>
                        <m:t>−147, </m:t>
                      </m:r>
                      <m:r>
                        <m:rPr>
                          <m:nor/>
                        </m:rPr>
                        <a:rPr lang="en-US"/>
                        <m:t>ACAS</m:t>
                      </m:r>
                      <m:r>
                        <m:rPr>
                          <m:nor/>
                        </m:rPr>
                        <a:rPr lang="en-US"/>
                        <m:t> </m:t>
                      </m:r>
                      <m:r>
                        <m:rPr>
                          <m:nor/>
                        </m:rPr>
                        <a:rPr lang="en-US"/>
                        <m:t>Xu</m:t>
                      </m:r>
                      <m:r>
                        <m:rPr>
                          <m:nor/>
                        </m:rPr>
                        <a:rPr lang="en-US"/>
                        <m:t> </m:t>
                      </m:r>
                      <m:r>
                        <m:rPr>
                          <m:nor/>
                        </m:rPr>
                        <a:rPr lang="en-US"/>
                        <m:t>WG</m:t>
                      </m:r>
                      <m:r>
                        <m:rPr>
                          <m:nor/>
                        </m:rPr>
                        <a:rPr lang="en-US"/>
                        <m:t> </m:t>
                      </m:r>
                      <m:r>
                        <m:rPr>
                          <m:nor/>
                        </m:rPr>
                        <a:rPr lang="en-US"/>
                        <m:t>Kick</m:t>
                      </m:r>
                      <m:r>
                        <m:rPr>
                          <m:nor/>
                        </m:rPr>
                        <a:rPr lang="en-US"/>
                        <m:t>−</m:t>
                      </m:r>
                      <m:r>
                        <m:rPr>
                          <m:nor/>
                        </m:rPr>
                        <a:rPr lang="en-US"/>
                        <m:t>off</m:t>
                      </m:r>
                      <m:r>
                        <m:rPr>
                          <m:nor/>
                        </m:rPr>
                        <a:rPr lang="en-US"/>
                        <m:t>, </m:t>
                      </m:r>
                      <m:r>
                        <m:rPr>
                          <m:nor/>
                        </m:rPr>
                        <a:rPr lang="en-US"/>
                        <m:t>January</m:t>
                      </m:r>
                      <m:r>
                        <m:rPr>
                          <m:nor/>
                        </m:rPr>
                        <a:rPr lang="en-US"/>
                        <m:t> 12, 2016</m:t>
                      </m:r>
                    </m:oMath>
                  </m:oMathPara>
                </a14:m>
                <a:endParaRPr lang="en-US" dirty="0"/>
              </a:p>
            </p:txBody>
          </p:sp>
        </mc:Choice>
        <mc:Fallback xmlns="">
          <p:sp>
            <p:nvSpPr>
              <p:cNvPr id="6" name="TextBox 5"/>
              <p:cNvSpPr txBox="1">
                <a:spLocks noRot="1" noChangeAspect="1" noMove="1" noResize="1" noEditPoints="1" noAdjustHandles="1" noChangeArrowheads="1" noChangeShapeType="1" noTextEdit="1"/>
              </p:cNvSpPr>
              <p:nvPr/>
            </p:nvSpPr>
            <p:spPr>
              <a:xfrm>
                <a:off x="2893857" y="5930956"/>
                <a:ext cx="5911875" cy="276999"/>
              </a:xfrm>
              <a:prstGeom prst="rect">
                <a:avLst/>
              </a:prstGeom>
              <a:blipFill rotWithShape="0">
                <a:blip r:embed="rId4"/>
                <a:stretch>
                  <a:fillRect l="-722" r="-515" b="-37778"/>
                </a:stretch>
              </a:blipFill>
            </p:spPr>
            <p:txBody>
              <a:bodyPr/>
              <a:lstStyle/>
              <a:p>
                <a:r>
                  <a:rPr lang="en-US">
                    <a:noFill/>
                  </a:rPr>
                  <a:t> </a:t>
                </a:r>
              </a:p>
            </p:txBody>
          </p:sp>
        </mc:Fallback>
      </mc:AlternateContent>
      <p:sp>
        <p:nvSpPr>
          <p:cNvPr id="7" name="Rectangle 6"/>
          <p:cNvSpPr/>
          <p:nvPr/>
        </p:nvSpPr>
        <p:spPr>
          <a:xfrm>
            <a:off x="514578" y="1609725"/>
            <a:ext cx="1276122" cy="1057275"/>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Rectangle 7"/>
          <p:cNvSpPr/>
          <p:nvPr/>
        </p:nvSpPr>
        <p:spPr>
          <a:xfrm>
            <a:off x="514578" y="5000625"/>
            <a:ext cx="1276122" cy="790575"/>
          </a:xfrm>
          <a:prstGeom prst="rect">
            <a:avLst/>
          </a:prstGeom>
          <a:noFill/>
          <a:ln/>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Tree>
    <p:extLst>
      <p:ext uri="{BB962C8B-B14F-4D97-AF65-F5344CB8AC3E}">
        <p14:creationId xmlns:p14="http://schemas.microsoft.com/office/powerpoint/2010/main" val="229272910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Automatic response downfall</a:t>
            </a:r>
          </a:p>
        </p:txBody>
      </p:sp>
      <p:sp>
        <p:nvSpPr>
          <p:cNvPr id="3" name="Text Placeholder 2"/>
          <p:cNvSpPr>
            <a:spLocks noGrp="1"/>
          </p:cNvSpPr>
          <p:nvPr>
            <p:ph type="body" sz="quarter" idx="10"/>
          </p:nvPr>
        </p:nvSpPr>
        <p:spPr/>
        <p:txBody>
          <a:bodyPr>
            <a:normAutofit lnSpcReduction="10000"/>
          </a:bodyPr>
          <a:lstStyle/>
          <a:p>
            <a:pPr marL="0" indent="0">
              <a:buNone/>
            </a:pPr>
            <a:r>
              <a:rPr lang="en-US" dirty="0"/>
              <a:t>Depending on the communication link, it is expected that </a:t>
            </a:r>
            <a:r>
              <a:rPr lang="en-US" i="1" u="sng" dirty="0"/>
              <a:t>there may be significant latency associated with RA data transmission</a:t>
            </a:r>
            <a:r>
              <a:rPr lang="en-US" dirty="0"/>
              <a:t> to a ground-based flight crew and subsequent pilot aircraft control commands back to the aircraft in response to the RA</a:t>
            </a:r>
          </a:p>
          <a:p>
            <a:pPr marL="0" indent="0">
              <a:buNone/>
            </a:pPr>
            <a:endParaRPr lang="en-US" dirty="0"/>
          </a:p>
          <a:p>
            <a:pPr marL="0" indent="0">
              <a:buNone/>
            </a:pPr>
            <a:r>
              <a:rPr lang="en-US" i="1" u="sng" dirty="0"/>
              <a:t>Loss of uplink or downlink communications </a:t>
            </a:r>
            <a:r>
              <a:rPr lang="en-US" dirty="0"/>
              <a:t>with the UAS would entirely prevent ground-controlled collision avoidance, and may also degrade collision avoidance effectiveness on other aircraft in coordinated encounters </a:t>
            </a:r>
          </a:p>
          <a:p>
            <a:pPr marL="0" indent="0">
              <a:buNone/>
            </a:pPr>
            <a:endParaRPr lang="en-US" dirty="0"/>
          </a:p>
          <a:p>
            <a:pPr marL="0" indent="0">
              <a:buNone/>
            </a:pPr>
            <a:r>
              <a:rPr lang="en-US" dirty="0"/>
              <a:t>UAS may also </a:t>
            </a:r>
            <a:r>
              <a:rPr lang="en-US" i="1" u="sng" dirty="0"/>
              <a:t>lack additional outside information</a:t>
            </a:r>
            <a:r>
              <a:rPr lang="en-US" dirty="0"/>
              <a:t>, such as visual identification of intruders, which allows pilots in manned aircraft to make real-time decisions regarding RA response. </a:t>
            </a:r>
          </a:p>
          <a:p>
            <a:pPr marL="0" indent="0">
              <a:buNone/>
            </a:pPr>
            <a:endParaRPr lang="en-US" dirty="0"/>
          </a:p>
          <a:p>
            <a:pPr marL="0" indent="0">
              <a:buNone/>
            </a:pPr>
            <a:r>
              <a:rPr lang="en-US" dirty="0"/>
              <a:t>The pilot has </a:t>
            </a:r>
            <a:r>
              <a:rPr lang="en-US" i="1" u="sng" dirty="0"/>
              <a:t>the ability to override auto-response</a:t>
            </a:r>
            <a:r>
              <a:rPr lang="en-US" dirty="0"/>
              <a:t> at any time before or after the aircraft has started maneuvering</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47</a:t>
            </a:fld>
            <a:endParaRPr lang="en-US" dirty="0"/>
          </a:p>
        </p:txBody>
      </p:sp>
    </p:spTree>
    <p:extLst>
      <p:ext uri="{BB962C8B-B14F-4D97-AF65-F5344CB8AC3E}">
        <p14:creationId xmlns:p14="http://schemas.microsoft.com/office/powerpoint/2010/main" val="39118419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TCAS/ACAS RA advisories (!Horizontal only!)</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48</a:t>
            </a:fld>
            <a:endParaRPr lang="en-US" dirty="0"/>
          </a:p>
        </p:txBody>
      </p:sp>
      <p:pic>
        <p:nvPicPr>
          <p:cNvPr id="1026" name="Picture 1" descr="image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28750" y="1024420"/>
            <a:ext cx="5987118" cy="54092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633893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Airspace classification</a:t>
            </a:r>
          </a:p>
        </p:txBody>
      </p:sp>
      <p:sp>
        <p:nvSpPr>
          <p:cNvPr id="3" name="Text Placeholder 2"/>
          <p:cNvSpPr>
            <a:spLocks noGrp="1"/>
          </p:cNvSpPr>
          <p:nvPr>
            <p:ph type="body" sz="quarter" idx="10"/>
          </p:nvPr>
        </p:nvSpPr>
        <p:spPr/>
        <p:txBody>
          <a:bodyPr/>
          <a:lstStyle/>
          <a:p>
            <a:pPr marL="0" indent="0">
              <a:buNone/>
            </a:pPr>
            <a:r>
              <a:rPr lang="en-US" dirty="0"/>
              <a:t>Space is separated into levels defined by boundaries:</a:t>
            </a:r>
          </a:p>
          <a:p>
            <a:pPr marL="0" indent="0">
              <a:buNone/>
            </a:pPr>
            <a:r>
              <a:rPr lang="en-US" i="1" u="sng" dirty="0"/>
              <a:t>Level C-F</a:t>
            </a:r>
            <a:r>
              <a:rPr lang="en-US" i="1" dirty="0"/>
              <a:t> 	</a:t>
            </a:r>
            <a:r>
              <a:rPr lang="en-US" dirty="0"/>
              <a:t>– altitude in 			Flight Levels			(FL)</a:t>
            </a:r>
          </a:p>
          <a:p>
            <a:pPr marL="0" indent="0">
              <a:buNone/>
            </a:pPr>
            <a:r>
              <a:rPr lang="en-US" i="1" u="sng" dirty="0"/>
              <a:t>Level G</a:t>
            </a:r>
            <a:r>
              <a:rPr lang="en-US" dirty="0"/>
              <a:t> 	– altitude in feet 	Above Ground Level 	(AGL)</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a:t>
            </a:fld>
            <a:endParaRPr lang="en-US" dirty="0"/>
          </a:p>
        </p:txBody>
      </p:sp>
      <p:pic>
        <p:nvPicPr>
          <p:cNvPr id="1026" name="Picture 2" descr="http://www.ivao.cz/downloads/LKCT_Flyin/rozdeleni_vzd_prostoru.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8" y="2504888"/>
            <a:ext cx="4739779" cy="33959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ight Arrow 4"/>
          <p:cNvSpPr/>
          <p:nvPr/>
        </p:nvSpPr>
        <p:spPr>
          <a:xfrm>
            <a:off x="5622968" y="4750025"/>
            <a:ext cx="2856489" cy="1277651"/>
          </a:xfrm>
          <a:prstGeom prst="rightArrow">
            <a:avLst/>
          </a:prstGeom>
          <a:ln/>
        </p:spPr>
        <p:style>
          <a:lnRef idx="0">
            <a:schemeClr val="accent3"/>
          </a:lnRef>
          <a:fillRef idx="3">
            <a:schemeClr val="accent3"/>
          </a:fillRef>
          <a:effectRef idx="3">
            <a:schemeClr val="accent3"/>
          </a:effectRef>
          <a:fontRef idx="minor">
            <a:schemeClr val="lt1"/>
          </a:fontRef>
        </p:style>
        <p:txBody>
          <a:bodyPr rtlCol="0" anchor="ctr"/>
          <a:lstStyle/>
          <a:p>
            <a:pPr algn="ctr"/>
            <a:r>
              <a:rPr lang="en-US" sz="3200" dirty="0"/>
              <a:t>Next slide</a:t>
            </a:r>
          </a:p>
        </p:txBody>
      </p:sp>
      <p:sp>
        <p:nvSpPr>
          <p:cNvPr id="6" name="Rounded Rectangle 5"/>
          <p:cNvSpPr/>
          <p:nvPr/>
        </p:nvSpPr>
        <p:spPr>
          <a:xfrm>
            <a:off x="5622968" y="2504888"/>
            <a:ext cx="2856489" cy="1115311"/>
          </a:xfrm>
          <a:prstGeom prst="roundRect">
            <a:avLst/>
          </a:prstGeom>
          <a:ln/>
        </p:spPr>
        <p:style>
          <a:lnRef idx="0">
            <a:schemeClr val="accent6"/>
          </a:lnRef>
          <a:fillRef idx="3">
            <a:schemeClr val="accent6"/>
          </a:fillRef>
          <a:effectRef idx="3">
            <a:schemeClr val="accent6"/>
          </a:effectRef>
          <a:fontRef idx="minor">
            <a:schemeClr val="lt1"/>
          </a:fontRef>
        </p:style>
        <p:txBody>
          <a:bodyPr rtlCol="0" anchor="ctr"/>
          <a:lstStyle/>
          <a:p>
            <a:pPr algn="ctr"/>
            <a:r>
              <a:rPr lang="en-US" dirty="0"/>
              <a:t>Example of European Airspace classification</a:t>
            </a:r>
          </a:p>
          <a:p>
            <a:pPr algn="ctr"/>
            <a:r>
              <a:rPr lang="en-US" dirty="0"/>
              <a:t>(Czech republic)</a:t>
            </a:r>
          </a:p>
        </p:txBody>
      </p:sp>
    </p:spTree>
    <p:extLst>
      <p:ext uri="{BB962C8B-B14F-4D97-AF65-F5344CB8AC3E}">
        <p14:creationId xmlns:p14="http://schemas.microsoft.com/office/powerpoint/2010/main" val="27965509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ACAS Xu Summary</a:t>
            </a:r>
          </a:p>
        </p:txBody>
      </p:sp>
      <p:sp>
        <p:nvSpPr>
          <p:cNvPr id="3" name="Text Placeholder 2"/>
          <p:cNvSpPr>
            <a:spLocks noGrp="1"/>
          </p:cNvSpPr>
          <p:nvPr>
            <p:ph type="body" sz="quarter" idx="10"/>
          </p:nvPr>
        </p:nvSpPr>
        <p:spPr/>
        <p:txBody>
          <a:bodyPr>
            <a:normAutofit fontScale="85000" lnSpcReduction="10000"/>
          </a:bodyPr>
          <a:lstStyle/>
          <a:p>
            <a:r>
              <a:rPr lang="en-US" dirty="0"/>
              <a:t>Safety – weather avoidance, mid air collisions</a:t>
            </a:r>
          </a:p>
          <a:p>
            <a:pPr lvl="1"/>
            <a:r>
              <a:rPr lang="en-US" dirty="0"/>
              <a:t>Strategic layer – flight planning (Hours/10</a:t>
            </a:r>
            <a:r>
              <a:rPr lang="en-US" baseline="30000" dirty="0"/>
              <a:t>ths</a:t>
            </a:r>
            <a:r>
              <a:rPr lang="en-US" dirty="0"/>
              <a:t> of minutes) [Mission plan]</a:t>
            </a:r>
          </a:p>
          <a:p>
            <a:pPr lvl="1"/>
            <a:r>
              <a:rPr lang="en-US" dirty="0"/>
              <a:t>Tactical layer – separation (10</a:t>
            </a:r>
            <a:r>
              <a:rPr lang="en-US" baseline="30000" dirty="0"/>
              <a:t>ths</a:t>
            </a:r>
            <a:r>
              <a:rPr lang="en-US" dirty="0"/>
              <a:t> of minutes/minutes) [Other systems]</a:t>
            </a:r>
          </a:p>
          <a:p>
            <a:pPr lvl="1"/>
            <a:r>
              <a:rPr lang="en-US" dirty="0"/>
              <a:t>Emergency layer – Collision avoidance  (10</a:t>
            </a:r>
            <a:r>
              <a:rPr lang="en-US" baseline="30000" dirty="0"/>
              <a:t>ths</a:t>
            </a:r>
            <a:r>
              <a:rPr lang="en-US" dirty="0"/>
              <a:t>  of seconds/seconds) (ACAS)</a:t>
            </a:r>
          </a:p>
          <a:p>
            <a:endParaRPr lang="en-US" dirty="0"/>
          </a:p>
          <a:p>
            <a:r>
              <a:rPr lang="en-US" dirty="0"/>
              <a:t>ACAS X merits to TCAS II limitations</a:t>
            </a:r>
          </a:p>
          <a:p>
            <a:pPr lvl="1"/>
            <a:r>
              <a:rPr lang="en-US" dirty="0"/>
              <a:t>Reducing nuisance alert rate while improving safety</a:t>
            </a:r>
          </a:p>
          <a:p>
            <a:pPr lvl="1"/>
            <a:r>
              <a:rPr lang="en-US" dirty="0"/>
              <a:t>New classes of users/Adaptation to new operations</a:t>
            </a:r>
          </a:p>
          <a:p>
            <a:pPr lvl="1"/>
            <a:r>
              <a:rPr lang="en-US" dirty="0"/>
              <a:t>Adaptable system allowing different sensors configuration</a:t>
            </a:r>
          </a:p>
          <a:p>
            <a:pPr lvl="1"/>
            <a:r>
              <a:rPr lang="en-US" dirty="0"/>
              <a:t>Backward compatibility with TCAS II</a:t>
            </a:r>
          </a:p>
          <a:p>
            <a:pPr lvl="1"/>
            <a:endParaRPr lang="en-US" dirty="0"/>
          </a:p>
          <a:p>
            <a:r>
              <a:rPr lang="en-US" dirty="0"/>
              <a:t>ACAS Xu should guarantee that UAV system does not enter RA zone of manned aviation</a:t>
            </a:r>
          </a:p>
          <a:p>
            <a:endParaRPr lang="en-US" dirty="0"/>
          </a:p>
          <a:p>
            <a:r>
              <a:rPr lang="en-US" dirty="0"/>
              <a:t>ACAS Xu provides look-up table for avoidance maneuvers on horizontal/vertical separation level, which determines vehicle behavior during avoidance</a:t>
            </a:r>
          </a:p>
          <a:p>
            <a:endParaRPr lang="en-US" dirty="0"/>
          </a:p>
          <a:p>
            <a:r>
              <a:rPr lang="en-US" dirty="0"/>
              <a:t>ACAS Xu is designed for big UAVs which are equipped with Transponder</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49</a:t>
            </a:fld>
            <a:endParaRPr lang="en-US" dirty="0"/>
          </a:p>
        </p:txBody>
      </p:sp>
    </p:spTree>
    <p:extLst>
      <p:ext uri="{BB962C8B-B14F-4D97-AF65-F5344CB8AC3E}">
        <p14:creationId xmlns:p14="http://schemas.microsoft.com/office/powerpoint/2010/main" val="113666531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a:t>
            </a:r>
          </a:p>
        </p:txBody>
      </p:sp>
      <p:sp>
        <p:nvSpPr>
          <p:cNvPr id="3" name="Text Placeholder 2"/>
          <p:cNvSpPr>
            <a:spLocks noGrp="1"/>
          </p:cNvSpPr>
          <p:nvPr>
            <p:ph type="body" sz="quarter" idx="10"/>
          </p:nvPr>
        </p:nvSpPr>
        <p:spPr/>
        <p:txBody>
          <a:bodyPr/>
          <a:lstStyle/>
          <a:p>
            <a:pPr marL="0" indent="0">
              <a:buNone/>
            </a:pPr>
            <a:r>
              <a:rPr lang="en-US" b="1" i="1" u="sng" dirty="0"/>
              <a:t>Room for improvement:</a:t>
            </a:r>
          </a:p>
          <a:p>
            <a:r>
              <a:rPr lang="en-US" dirty="0"/>
              <a:t>Emergency autonomous avoidance maneuvers in short term collision situations</a:t>
            </a:r>
          </a:p>
          <a:p>
            <a:pPr lvl="1"/>
            <a:r>
              <a:rPr lang="en-US" dirty="0"/>
              <a:t>When future implementation of ACAS-XU fails,</a:t>
            </a:r>
          </a:p>
          <a:p>
            <a:pPr lvl="1"/>
            <a:r>
              <a:rPr lang="en-US" dirty="0"/>
              <a:t>When maneuver set for ACAS-XU is incompatible with vehicle dynamics</a:t>
            </a:r>
          </a:p>
          <a:p>
            <a:endParaRPr lang="en-US" dirty="0"/>
          </a:p>
          <a:p>
            <a:r>
              <a:rPr lang="en-US" dirty="0"/>
              <a:t>Long term trajectory planning including “virtual obstacles” </a:t>
            </a:r>
          </a:p>
          <a:p>
            <a:pPr lvl="1"/>
            <a:r>
              <a:rPr lang="en-US" dirty="0"/>
              <a:t>Avoid restricted flight areas</a:t>
            </a:r>
          </a:p>
          <a:p>
            <a:pPr lvl="1"/>
            <a:r>
              <a:rPr lang="en-US" dirty="0"/>
              <a:t>Avoid weather obstacles</a:t>
            </a:r>
          </a:p>
          <a:p>
            <a:endParaRPr lang="en-US" dirty="0"/>
          </a:p>
          <a:p>
            <a:r>
              <a:rPr lang="en-US" dirty="0"/>
              <a:t>Rules of air and ”Right of the way” amendment </a:t>
            </a:r>
          </a:p>
          <a:p>
            <a:pPr lvl="1"/>
            <a:r>
              <a:rPr lang="en-US" dirty="0"/>
              <a:t>The rules of the air needs to be amended to define UAV classes </a:t>
            </a:r>
          </a:p>
          <a:p>
            <a:pPr lvl="1"/>
            <a:r>
              <a:rPr lang="en-US" dirty="0"/>
              <a:t>The behavior patterns for UAV classes needs additional parameters</a:t>
            </a:r>
          </a:p>
          <a:p>
            <a:pPr lvl="1"/>
            <a:r>
              <a:rPr lang="en-US" dirty="0"/>
              <a:t>The vertical separation (right-up/down) must be added for UAVs</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50</a:t>
            </a:fld>
            <a:endParaRPr lang="en-US" dirty="0"/>
          </a:p>
        </p:txBody>
      </p:sp>
    </p:spTree>
    <p:extLst>
      <p:ext uri="{BB962C8B-B14F-4D97-AF65-F5344CB8AC3E}">
        <p14:creationId xmlns:p14="http://schemas.microsoft.com/office/powerpoint/2010/main" val="251311130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Q&amp;A Session</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51</a:t>
            </a:fld>
            <a:endParaRPr lang="en-US" dirty="0"/>
          </a:p>
        </p:txBody>
      </p:sp>
      <p:pic>
        <p:nvPicPr>
          <p:cNvPr id="1026" name="Picture 2" descr="Výsledok vyhľadávania obrázkov pre dopyt questions answers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8" y="856420"/>
            <a:ext cx="285750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Výsledok vyhľadávania obrázkov pre dopyt questions answers pi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4775" y="832593"/>
            <a:ext cx="4819650" cy="288607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Výsledok vyhľadávania obrázkov pre dopyt questions answers pictur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4578" y="3694841"/>
            <a:ext cx="4347991" cy="253991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Výsledok vyhľadávania obrázkov pre dopyt questions answers pictur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80754" y="3865490"/>
            <a:ext cx="3236183" cy="2157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0188745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Airspace classification (Detail)</a:t>
            </a:r>
          </a:p>
        </p:txBody>
      </p:sp>
      <p:sp>
        <p:nvSpPr>
          <p:cNvPr id="3" name="Text Placeholder 2"/>
          <p:cNvSpPr>
            <a:spLocks noGrp="1"/>
          </p:cNvSpPr>
          <p:nvPr>
            <p:ph type="body" sz="quarter" idx="10"/>
          </p:nvPr>
        </p:nvSpPr>
        <p:spPr/>
        <p:txBody>
          <a:bodyPr/>
          <a:lstStyle/>
          <a:p>
            <a:pPr marL="0" indent="0">
              <a:buNone/>
            </a:pPr>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5</a:t>
            </a:fld>
            <a:endParaRPr lang="en-US" dirty="0"/>
          </a:p>
        </p:txBody>
      </p:sp>
      <p:pic>
        <p:nvPicPr>
          <p:cNvPr id="1026" name="Picture 2" descr="http://www.ivao.cz/downloads/LKCT_Flyin/rozdeleni_vzd_prostoru.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9410" y="856420"/>
            <a:ext cx="7832468" cy="56117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4234292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Airspace levels for UAV operations</a:t>
            </a:r>
          </a:p>
        </p:txBody>
      </p:sp>
      <p:sp>
        <p:nvSpPr>
          <p:cNvPr id="3" name="Text Placeholder 2"/>
          <p:cNvSpPr>
            <a:spLocks noGrp="1"/>
          </p:cNvSpPr>
          <p:nvPr>
            <p:ph type="body" sz="quarter" idx="10"/>
          </p:nvPr>
        </p:nvSpPr>
        <p:spPr>
          <a:xfrm>
            <a:off x="514350" y="1295400"/>
            <a:ext cx="8002588" cy="5087938"/>
          </a:xfrm>
        </p:spPr>
        <p:txBody>
          <a:bodyPr/>
          <a:lstStyle/>
          <a:p>
            <a:pPr marL="0" indent="0">
              <a:buNone/>
            </a:pPr>
            <a:r>
              <a:rPr lang="en-US" b="1" dirty="0"/>
              <a:t>ICAO airspace classification:</a:t>
            </a:r>
          </a:p>
          <a:p>
            <a:r>
              <a:rPr lang="en-US" b="1" dirty="0"/>
              <a:t>Class F(E)</a:t>
            </a:r>
            <a:r>
              <a:rPr lang="en-US" dirty="0"/>
              <a:t>: Operations may be conducted under IFR or VFR. ATC separation will be provided, so far as practical, to aircraft operating under IFR. Traffic Information may be given as far as is practical in respect of other flights.</a:t>
            </a:r>
          </a:p>
          <a:p>
            <a:r>
              <a:rPr lang="en-US" b="1" dirty="0"/>
              <a:t>Class G</a:t>
            </a:r>
            <a:r>
              <a:rPr lang="en-US" dirty="0"/>
              <a:t>: Operations may be conducted only under VFR. ATC has no authority but VFR minimums are to be known by pilots. Traffic Information may be given as far as is practical in respect of other flights.</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6</a:t>
            </a:fld>
            <a:endParaRPr lang="en-US" dirty="0"/>
          </a:p>
        </p:txBody>
      </p:sp>
      <p:pic>
        <p:nvPicPr>
          <p:cNvPr id="6" name="Picture 5"/>
          <p:cNvPicPr>
            <a:picLocks noChangeAspect="1"/>
          </p:cNvPicPr>
          <p:nvPr/>
        </p:nvPicPr>
        <p:blipFill>
          <a:blip r:embed="rId2"/>
          <a:stretch>
            <a:fillRect/>
          </a:stretch>
        </p:blipFill>
        <p:spPr>
          <a:xfrm>
            <a:off x="210344" y="4307417"/>
            <a:ext cx="8610600" cy="2171700"/>
          </a:xfrm>
          <a:prstGeom prst="rect">
            <a:avLst/>
          </a:prstGeom>
        </p:spPr>
      </p:pic>
    </p:spTree>
    <p:extLst>
      <p:ext uri="{BB962C8B-B14F-4D97-AF65-F5344CB8AC3E}">
        <p14:creationId xmlns:p14="http://schemas.microsoft.com/office/powerpoint/2010/main" val="9823510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Expected mission types and constraints</a:t>
            </a:r>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7</a:t>
            </a:fld>
            <a:endParaRPr lang="en-US" dirty="0"/>
          </a:p>
        </p:txBody>
      </p:sp>
      <p:pic>
        <p:nvPicPr>
          <p:cNvPr id="6146" name="Picture 2" descr="http://halaschool.com/wp-content/uploads/2014/06/mission_statemen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4577" y="856420"/>
            <a:ext cx="7656965" cy="558870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299053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Surveillance and reconnaissance tasks</a:t>
            </a:r>
          </a:p>
        </p:txBody>
      </p:sp>
      <p:sp>
        <p:nvSpPr>
          <p:cNvPr id="3" name="Text Placeholder 2"/>
          <p:cNvSpPr>
            <a:spLocks noGrp="1"/>
          </p:cNvSpPr>
          <p:nvPr>
            <p:ph type="body" sz="quarter" idx="10"/>
          </p:nvPr>
        </p:nvSpPr>
        <p:spPr>
          <a:xfrm>
            <a:off x="514350" y="1074738"/>
            <a:ext cx="3186793" cy="5308600"/>
          </a:xfrm>
        </p:spPr>
        <p:txBody>
          <a:bodyPr/>
          <a:lstStyle/>
          <a:p>
            <a:pPr marL="0" indent="0">
              <a:buNone/>
            </a:pPr>
            <a:r>
              <a:rPr lang="en-US" b="1" dirty="0"/>
              <a:t>Goals:</a:t>
            </a:r>
          </a:p>
          <a:p>
            <a:r>
              <a:rPr lang="en-US" dirty="0"/>
              <a:t>Cover most of the area</a:t>
            </a:r>
          </a:p>
          <a:p>
            <a:r>
              <a:rPr lang="en-US" dirty="0"/>
              <a:t>Stay safe</a:t>
            </a:r>
          </a:p>
          <a:p>
            <a:pPr marL="0" indent="0">
              <a:buNone/>
            </a:pPr>
            <a:endParaRPr lang="en-US" dirty="0"/>
          </a:p>
          <a:p>
            <a:pPr marL="0" indent="0">
              <a:buNone/>
            </a:pPr>
            <a:r>
              <a:rPr lang="en-US" b="1" dirty="0"/>
              <a:t>Long term plan:</a:t>
            </a:r>
          </a:p>
          <a:p>
            <a:r>
              <a:rPr lang="en-US" dirty="0"/>
              <a:t>Generate surveillance plan (Fotios Balampanis USE)</a:t>
            </a:r>
          </a:p>
          <a:p>
            <a:pPr marL="0" indent="0">
              <a:buNone/>
            </a:pPr>
            <a:endParaRPr lang="en-US" dirty="0"/>
          </a:p>
          <a:p>
            <a:pPr marL="0" indent="0">
              <a:buNone/>
            </a:pPr>
            <a:r>
              <a:rPr lang="en-US" b="1" dirty="0"/>
              <a:t>Short term avoidance:</a:t>
            </a:r>
          </a:p>
          <a:p>
            <a:r>
              <a:rPr lang="en-US" dirty="0"/>
              <a:t>Avoid intermediate obstacles</a:t>
            </a:r>
          </a:p>
          <a:p>
            <a:r>
              <a:rPr lang="en-US" dirty="0"/>
              <a:t>Maintain maximal scanning height</a:t>
            </a:r>
          </a:p>
          <a:p>
            <a:endParaRPr lang="en-US" dirty="0"/>
          </a:p>
        </p:txBody>
      </p:sp>
      <p:sp>
        <p:nvSpPr>
          <p:cNvPr id="4" name="Slide Number Placeholder 3"/>
          <p:cNvSpPr>
            <a:spLocks noGrp="1"/>
          </p:cNvSpPr>
          <p:nvPr>
            <p:ph type="sldNum" sz="quarter" idx="11"/>
          </p:nvPr>
        </p:nvSpPr>
        <p:spPr/>
        <p:txBody>
          <a:bodyPr/>
          <a:lstStyle/>
          <a:p>
            <a:pPr>
              <a:defRPr/>
            </a:pPr>
            <a:fld id="{C9814D0C-58DA-754D-96DF-668AE432F1BF}" type="slidenum">
              <a:rPr lang="en-US" smtClean="0"/>
              <a:pPr>
                <a:defRPr/>
              </a:pPr>
              <a:t>8</a:t>
            </a:fld>
            <a:endParaRPr lang="en-US" dirty="0"/>
          </a:p>
        </p:txBody>
      </p:sp>
      <p:pic>
        <p:nvPicPr>
          <p:cNvPr id="5122" name="Picture 2" descr="Výsledok vyhľadávania obrázkov pre dopyt UAV miss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09321" y="1074738"/>
            <a:ext cx="5334679" cy="533467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80508295"/>
      </p:ext>
    </p:extLst>
  </p:cSld>
  <p:clrMapOvr>
    <a:masterClrMapping/>
  </p:clrMapOvr>
</p:sld>
</file>

<file path=ppt/theme/theme1.xml><?xml version="1.0" encoding="utf-8"?>
<a:theme xmlns:a="http://schemas.openxmlformats.org/drawingml/2006/main" name="Honeywell PPT Template V3.1">
  <a:themeElements>
    <a:clrScheme name="Honeywell Branded Colors">
      <a:dk1>
        <a:srgbClr val="000000"/>
      </a:dk1>
      <a:lt1>
        <a:srgbClr val="FFFFFF"/>
      </a:lt1>
      <a:dk2>
        <a:srgbClr val="E1261C"/>
      </a:dk2>
      <a:lt2>
        <a:srgbClr val="FFFFFF"/>
      </a:lt2>
      <a:accent1>
        <a:srgbClr val="000000"/>
      </a:accent1>
      <a:accent2>
        <a:srgbClr val="707070"/>
      </a:accent2>
      <a:accent3>
        <a:srgbClr val="E1261C"/>
      </a:accent3>
      <a:accent4>
        <a:srgbClr val="F37021"/>
      </a:accent4>
      <a:accent5>
        <a:srgbClr val="FFC627"/>
      </a:accent5>
      <a:accent6>
        <a:srgbClr val="1792E5"/>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9525" cmpd="sng">
          <a:solidFill>
            <a:srgbClr val="7F7F7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 V3.potx" id="{072A8F60-D587-4413-B71E-E25EEABC022A}" vid="{B20B907B-3418-4DD6-9F59-155B2CCB7323}"/>
    </a:ext>
  </a:extLst>
</a:theme>
</file>

<file path=ppt/theme/theme2.xml><?xml version="1.0" encoding="utf-8"?>
<a:theme xmlns:a="http://schemas.openxmlformats.org/drawingml/2006/main" name="Honeywell Single Image Cover">
  <a:themeElements>
    <a:clrScheme name="Honeywell Branded Colors">
      <a:dk1>
        <a:srgbClr val="000000"/>
      </a:dk1>
      <a:lt1>
        <a:srgbClr val="FFFFFF"/>
      </a:lt1>
      <a:dk2>
        <a:srgbClr val="E1261C"/>
      </a:dk2>
      <a:lt2>
        <a:srgbClr val="FFFFFF"/>
      </a:lt2>
      <a:accent1>
        <a:srgbClr val="000000"/>
      </a:accent1>
      <a:accent2>
        <a:srgbClr val="707070"/>
      </a:accent2>
      <a:accent3>
        <a:srgbClr val="E1261C"/>
      </a:accent3>
      <a:accent4>
        <a:srgbClr val="F37021"/>
      </a:accent4>
      <a:accent5>
        <a:srgbClr val="FFC627"/>
      </a:accent5>
      <a:accent6>
        <a:srgbClr val="1792E5"/>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ln w="9525" cmpd="sng">
          <a:solidFill>
            <a:srgbClr val="7F7F7F"/>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 V3.potx" id="{072A8F60-D587-4413-B71E-E25EEABC022A}" vid="{17ACCB79-F649-486A-8E6B-DEA61A7D2916}"/>
    </a:ext>
  </a:extLst>
</a:theme>
</file>

<file path=ppt/theme/theme3.xml><?xml version="1.0" encoding="utf-8"?>
<a:theme xmlns:a="http://schemas.openxmlformats.org/drawingml/2006/main" name="Honeywell Theme">
  <a:themeElements>
    <a:clrScheme name="Honeywell Branded Colors">
      <a:dk1>
        <a:srgbClr val="000000"/>
      </a:dk1>
      <a:lt1>
        <a:srgbClr val="FFFFFF"/>
      </a:lt1>
      <a:dk2>
        <a:srgbClr val="E1261C"/>
      </a:dk2>
      <a:lt2>
        <a:srgbClr val="FFFFFF"/>
      </a:lt2>
      <a:accent1>
        <a:srgbClr val="000000"/>
      </a:accent1>
      <a:accent2>
        <a:srgbClr val="707070"/>
      </a:accent2>
      <a:accent3>
        <a:srgbClr val="E1261C"/>
      </a:accent3>
      <a:accent4>
        <a:srgbClr val="F37021"/>
      </a:accent4>
      <a:accent5>
        <a:srgbClr val="FFC627"/>
      </a:accent5>
      <a:accent6>
        <a:srgbClr val="1792E5"/>
      </a:accent6>
      <a:hlink>
        <a:srgbClr val="707070"/>
      </a:hlink>
      <a:folHlink>
        <a:srgbClr val="E1261C"/>
      </a:folHlink>
    </a:clrScheme>
    <a:fontScheme name="Arial">
      <a:maj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굴림"/>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bg1">
            <a:lumMod val="85000"/>
          </a:schemeClr>
        </a:solidFill>
        <a:ln w="9525" cmpd="sng">
          <a:noFill/>
        </a:ln>
        <a:effectLst/>
      </a:spPr>
      <a:bodyPr rtlCol="0" anchor="ctr"/>
      <a:lstStyle>
        <a:defPPr algn="ctr">
          <a:defRPr/>
        </a:defPPr>
      </a:lstStyle>
      <a:style>
        <a:lnRef idx="1">
          <a:schemeClr val="accent1"/>
        </a:lnRef>
        <a:fillRef idx="3">
          <a:schemeClr val="accent1"/>
        </a:fillRef>
        <a:effectRef idx="2">
          <a:schemeClr val="accent1"/>
        </a:effectRef>
        <a:fontRef idx="minor">
          <a:schemeClr val="lt1"/>
        </a:fontRef>
      </a:style>
    </a:spDef>
    <a:lnDef>
      <a:spPr>
        <a:ln w="12700" cmpd="sng">
          <a:solidFill>
            <a:schemeClr val="bg1">
              <a:lumMod val="50000"/>
            </a:schemeClr>
          </a:solidFill>
        </a:ln>
        <a:effectLst/>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Honeywell PPT Template V3.potx" id="{072A8F60-D587-4413-B71E-E25EEABC022A}" vid="{34FDE730-04EA-4F4E-A193-E4B89531D624}"/>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01EB125E098E7F49A0205A16AC239CE8" ma:contentTypeVersion="0" ma:contentTypeDescription="Create a new document." ma:contentTypeScope="" ma:versionID="73d8c0722a46478c40824ebff9961632">
  <xsd:schema xmlns:xsd="http://www.w3.org/2001/XMLSchema" xmlns:xs="http://www.w3.org/2001/XMLSchema" xmlns:p="http://schemas.microsoft.com/office/2006/metadata/properties" targetNamespace="http://schemas.microsoft.com/office/2006/metadata/properties" ma:root="true" ma:fieldsID="1b05d82d297216baf5b26c55225140df">
    <xsd:element name="properties">
      <xsd:complexType>
        <xsd:sequence>
          <xsd:element name="documentManagement">
            <xsd:complexType>
              <xsd:all/>
            </xsd:complexType>
          </xsd:element>
        </xsd:sequence>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9A711268-4532-4FB9-8196-23D231793AA0}">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openxmlformats.org/package/2006/metadata/core-properties"/>
    <ds:schemaRef ds:uri="http://purl.org/dc/elements/1.1/"/>
    <ds:schemaRef ds:uri="http://purl.org/dc/terms/"/>
    <ds:schemaRef ds:uri="http://schemas.microsoft.com/internal/obd"/>
    <ds:schemaRef ds:uri="http://schemas.microsoft.com/office/infopath/2007/PartnerControls"/>
  </ds:schemaRefs>
</ds:datastoreItem>
</file>

<file path=customXml/itemProps2.xml><?xml version="1.0" encoding="utf-8"?>
<ds:datastoreItem xmlns:ds="http://schemas.openxmlformats.org/officeDocument/2006/customXml" ds:itemID="{462AEA34-0FE5-4161-8619-2C42421968B4}">
  <ds:schemaRefs>
    <ds:schemaRef ds:uri="http://purl.org/dc/terms/"/>
    <ds:schemaRef ds:uri="http://purl.org/dc/dcmitype/"/>
    <ds:schemaRef ds:uri="http://schemas.microsoft.com/office/2006/metadata/properties"/>
    <ds:schemaRef ds:uri="http://schemas.microsoft.com/office/2006/documentManagement/types"/>
    <ds:schemaRef ds:uri="http://www.w3.org/XML/1998/namespace"/>
    <ds:schemaRef ds:uri="http://purl.org/dc/elements/1.1/"/>
    <ds:schemaRef ds:uri="http://schemas.microsoft.com/office/infopath/2007/PartnerControls"/>
    <ds:schemaRef ds:uri="http://schemas.openxmlformats.org/package/2006/metadata/core-properties"/>
  </ds:schemaRefs>
</ds:datastoreItem>
</file>

<file path=docProps/app.xml><?xml version="1.0" encoding="utf-8"?>
<Properties xmlns="http://schemas.openxmlformats.org/officeDocument/2006/extended-properties" xmlns:vt="http://schemas.openxmlformats.org/officeDocument/2006/docPropsVTypes">
  <Template>Honeywell PPT Template V3.1</Template>
  <TotalTime>6823</TotalTime>
  <Words>1967</Words>
  <Application>Microsoft Office PowerPoint</Application>
  <PresentationFormat>On-screen Show (4:3)</PresentationFormat>
  <Paragraphs>345</Paragraphs>
  <Slides>52</Slides>
  <Notes>2</Notes>
  <HiddenSlides>0</HiddenSlides>
  <MMClips>0</MMClips>
  <ScaleCrop>false</ScaleCrop>
  <HeadingPairs>
    <vt:vector size="6" baseType="variant">
      <vt:variant>
        <vt:lpstr>Fonts Used</vt:lpstr>
      </vt:variant>
      <vt:variant>
        <vt:i4>9</vt:i4>
      </vt:variant>
      <vt:variant>
        <vt:lpstr>Theme</vt:lpstr>
      </vt:variant>
      <vt:variant>
        <vt:i4>3</vt:i4>
      </vt:variant>
      <vt:variant>
        <vt:lpstr>Slide Titles</vt:lpstr>
      </vt:variant>
      <vt:variant>
        <vt:i4>52</vt:i4>
      </vt:variant>
    </vt:vector>
  </HeadingPairs>
  <TitlesOfParts>
    <vt:vector size="64" baseType="lpstr">
      <vt:lpstr>Arial</vt:lpstr>
      <vt:lpstr>Calibri</vt:lpstr>
      <vt:lpstr>Cambria Math</vt:lpstr>
      <vt:lpstr>Courier New</vt:lpstr>
      <vt:lpstr>Helvetica 55 Roman</vt:lpstr>
      <vt:lpstr>Helvetica Neue</vt:lpstr>
      <vt:lpstr>HelveticaNeue BoldCond</vt:lpstr>
      <vt:lpstr>HelveticaNeue MediumCond</vt:lpstr>
      <vt:lpstr>Wingdings</vt:lpstr>
      <vt:lpstr>Honeywell PPT Template V3.1</vt:lpstr>
      <vt:lpstr>Honeywell Single Image Cover</vt:lpstr>
      <vt:lpstr>Honeywell Theme</vt:lpstr>
      <vt:lpstr>PowerPoint Presentation</vt:lpstr>
      <vt:lpstr>Content</vt:lpstr>
      <vt:lpstr>Introduction</vt:lpstr>
      <vt:lpstr>Airspace classification</vt:lpstr>
      <vt:lpstr>Airspace classification</vt:lpstr>
      <vt:lpstr>Airspace classification (Detail)</vt:lpstr>
      <vt:lpstr>Airspace levels for UAV operations</vt:lpstr>
      <vt:lpstr>Expected mission types and constraints</vt:lpstr>
      <vt:lpstr>Surveillance and reconnaissance tasks</vt:lpstr>
      <vt:lpstr>Low altitude flight</vt:lpstr>
      <vt:lpstr>Package delivery</vt:lpstr>
      <vt:lpstr>Constraints and rules in non-segregated air space</vt:lpstr>
      <vt:lpstr>Airspace level constraints</vt:lpstr>
      <vt:lpstr>Example of air traffic constraints</vt:lpstr>
      <vt:lpstr>Traffic constraints</vt:lpstr>
      <vt:lpstr>Weather constraints</vt:lpstr>
      <vt:lpstr>Manned aviation constraints summary</vt:lpstr>
      <vt:lpstr>Manned aviation constraints impact on UAV</vt:lpstr>
      <vt:lpstr>Intruder avoidance priority</vt:lpstr>
      <vt:lpstr>Rules of the air – “Right of the way”</vt:lpstr>
      <vt:lpstr>Aviation classes for immediate avoidance</vt:lpstr>
      <vt:lpstr>Aviation classes for immediate avoidance</vt:lpstr>
      <vt:lpstr>Aviation classes for immediate avoidance</vt:lpstr>
      <vt:lpstr>Proposed unmanned aviation classes</vt:lpstr>
      <vt:lpstr>Right of the way rules</vt:lpstr>
      <vt:lpstr>Converging aircrafts of the same category</vt:lpstr>
      <vt:lpstr>Converging aircrafts of the same category</vt:lpstr>
      <vt:lpstr>Converging aircrafts of the same category</vt:lpstr>
      <vt:lpstr>Converging aircrafts of the same category</vt:lpstr>
      <vt:lpstr>Overtaking aircraft of the same category</vt:lpstr>
      <vt:lpstr>Overtaking aircraft of the same category</vt:lpstr>
      <vt:lpstr>Overtaking aircraft of the same category</vt:lpstr>
      <vt:lpstr>Overtaking aircraft of the same category</vt:lpstr>
      <vt:lpstr>Head on approach of same category</vt:lpstr>
      <vt:lpstr>Head on approach of same category</vt:lpstr>
      <vt:lpstr>Approaching a runway of same category</vt:lpstr>
      <vt:lpstr>Approaching a runway of same category</vt:lpstr>
      <vt:lpstr>Approaching a runway of same category</vt:lpstr>
      <vt:lpstr>Approaching a runway of same category</vt:lpstr>
      <vt:lpstr>Approaching a runway of same category</vt:lpstr>
      <vt:lpstr>Approaching a runway of same category</vt:lpstr>
      <vt:lpstr>Summary - Right of the way</vt:lpstr>
      <vt:lpstr>ACAS-Xu (Next generation safety framework)</vt:lpstr>
      <vt:lpstr>What is ACAS-X</vt:lpstr>
      <vt:lpstr>ACAS X_A vs. ACAS X_U</vt:lpstr>
      <vt:lpstr>ACAS X_A vs. ACAS X_U</vt:lpstr>
      <vt:lpstr>ACAS X_A vs. ACAS X_U</vt:lpstr>
      <vt:lpstr>Automatic response downfall</vt:lpstr>
      <vt:lpstr>TCAS/ACAS RA advisories (!Horizontal only!)</vt:lpstr>
      <vt:lpstr>ACAS Xu Summary</vt:lpstr>
      <vt:lpstr>Conclusion</vt:lpstr>
      <vt:lpstr>Q&amp;A Session</vt:lpstr>
    </vt:vector>
  </TitlesOfParts>
  <Company>Honeywell</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Gomola, Alojz</dc:creator>
  <cp:lastModifiedBy>Gomola, Alojz (Alojz Gomola)</cp:lastModifiedBy>
  <cp:revision>476</cp:revision>
  <cp:lastPrinted>2015-07-29T21:30:37Z</cp:lastPrinted>
  <dcterms:created xsi:type="dcterms:W3CDTF">2017-01-12T09:40:33Z</dcterms:created>
  <dcterms:modified xsi:type="dcterms:W3CDTF">2019-02-07T08:43:12Z</dcterms:modified>
  <cp:contentStatus>Draft</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0x01010001EB125E098E7F49A0205A16AC239CE8</vt:lpwstr>
  </property>
  <property fmtid="{D5CDD505-2E9C-101B-9397-08002B2CF9AE}" pid="3" name="Source">
    <vt:lpwstr>8f9874da50388e0acb1f5bab1b4b753b</vt:lpwstr>
  </property>
</Properties>
</file>